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3c188161d40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a5cf604044523"/>
  </p:sldMasterIdLst>
  <p:sldIdLst>
    <p:sldId xmlns:r="http://schemas.openxmlformats.org/officeDocument/2006/relationships" id="256" r:id="R93be6e61e0ff41eb"/>
    <p:sldId xmlns:r="http://schemas.openxmlformats.org/officeDocument/2006/relationships" id="257" r:id="Ra429b5b3da694ce2"/>
    <p:sldId xmlns:r="http://schemas.openxmlformats.org/officeDocument/2006/relationships" id="258" r:id="Rc65e868d52054353"/>
    <p:sldId xmlns:r="http://schemas.openxmlformats.org/officeDocument/2006/relationships" id="259" r:id="R1181632d376c4157"/>
    <p:sldId xmlns:r="http://schemas.openxmlformats.org/officeDocument/2006/relationships" id="260" r:id="R79978cc9a36b49b0"/>
    <p:sldId xmlns:r="http://schemas.openxmlformats.org/officeDocument/2006/relationships" id="261" r:id="R26b527c509294d0d"/>
    <p:sldId xmlns:r="http://schemas.openxmlformats.org/officeDocument/2006/relationships" id="262" r:id="R0f8e127ebcad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a5cf604044523" /><Relationship Type="http://schemas.openxmlformats.org/officeDocument/2006/relationships/slide" Target="/ppt/slides/slide1.xml" Id="R93be6e61e0ff41eb" /><Relationship Type="http://schemas.openxmlformats.org/officeDocument/2006/relationships/slide" Target="/ppt/slides/slide2.xml" Id="Ra429b5b3da694ce2" /><Relationship Type="http://schemas.openxmlformats.org/officeDocument/2006/relationships/slide" Target="/ppt/slides/slide3.xml" Id="Rc65e868d52054353" /><Relationship Type="http://schemas.openxmlformats.org/officeDocument/2006/relationships/slide" Target="/ppt/slides/slide4.xml" Id="R1181632d376c4157" /><Relationship Type="http://schemas.openxmlformats.org/officeDocument/2006/relationships/slide" Target="/ppt/slides/slide5.xml" Id="R79978cc9a36b49b0" /><Relationship Type="http://schemas.openxmlformats.org/officeDocument/2006/relationships/slide" Target="/ppt/slides/slide6.xml" Id="R26b527c509294d0d" /><Relationship Type="http://schemas.openxmlformats.org/officeDocument/2006/relationships/slide" Target="/ppt/slides/slide7.xml" Id="R0f8e127ebcad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061ca7895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4a2e6ef574825" /><Relationship Type="http://schemas.openxmlformats.org/officeDocument/2006/relationships/theme" Target="/ppt/slideMasters/theme/theme1.xml" Id="R553e9b4cba8746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b4a2e6ef5748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6b55b21ae42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7122380294c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13bd9733045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10940d69f41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e8cdf3f984c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39d2fd29545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07e4a366a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