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0897ccb17149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5241fd4c614642"/>
  </p:sldMasterIdLst>
  <p:sldIdLst>
    <p:sldId xmlns:r="http://schemas.openxmlformats.org/officeDocument/2006/relationships" id="256" r:id="Rbe403a70dc694d89"/>
    <p:sldId xmlns:r="http://schemas.openxmlformats.org/officeDocument/2006/relationships" id="257" r:id="R35f1551c2ff64b38"/>
    <p:sldId xmlns:r="http://schemas.openxmlformats.org/officeDocument/2006/relationships" id="258" r:id="Rcdeb78328bbe4403"/>
    <p:sldId xmlns:r="http://schemas.openxmlformats.org/officeDocument/2006/relationships" id="259" r:id="Re9972e079e1646c1"/>
    <p:sldId xmlns:r="http://schemas.openxmlformats.org/officeDocument/2006/relationships" id="260" r:id="R1daf75e8527d4729"/>
    <p:sldId xmlns:r="http://schemas.openxmlformats.org/officeDocument/2006/relationships" id="261" r:id="Rb819d0e376074b09"/>
    <p:sldId xmlns:r="http://schemas.openxmlformats.org/officeDocument/2006/relationships" id="262" r:id="R36003363f35f49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5241fd4c614642" /><Relationship Type="http://schemas.openxmlformats.org/officeDocument/2006/relationships/slide" Target="/ppt/slides/slide1.xml" Id="Rbe403a70dc694d89" /><Relationship Type="http://schemas.openxmlformats.org/officeDocument/2006/relationships/slide" Target="/ppt/slides/slide2.xml" Id="R35f1551c2ff64b38" /><Relationship Type="http://schemas.openxmlformats.org/officeDocument/2006/relationships/slide" Target="/ppt/slides/slide3.xml" Id="Rcdeb78328bbe4403" /><Relationship Type="http://schemas.openxmlformats.org/officeDocument/2006/relationships/slide" Target="/ppt/slides/slide4.xml" Id="Re9972e079e1646c1" /><Relationship Type="http://schemas.openxmlformats.org/officeDocument/2006/relationships/slide" Target="/ppt/slides/slide5.xml" Id="R1daf75e8527d4729" /><Relationship Type="http://schemas.openxmlformats.org/officeDocument/2006/relationships/slide" Target="/ppt/slides/slide6.xml" Id="Rb819d0e376074b09" /><Relationship Type="http://schemas.openxmlformats.org/officeDocument/2006/relationships/slide" Target="/ppt/slides/slide7.xml" Id="R36003363f35f49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19b6296a834c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9421e771f408c" /><Relationship Type="http://schemas.openxmlformats.org/officeDocument/2006/relationships/theme" Target="/ppt/slideMasters/theme/theme1.xml" Id="Rd132bacd4a1948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39421e771f40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223c839d34a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753125c9a44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25e52586343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8e96c2a7a49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1455d221249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e1dff9b0147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ff6005c5b40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MØREKRYSSET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MØREKRYSSET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MØREKRYSSET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MØREKRYSSET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MØREKRYSSET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MØREKRYSSET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−478 351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−372 786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5 125 976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5 860 875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MØREKRYSSET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SANDØY REIDAR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MØREKRYSSET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Nøisomhed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6416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22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976 619 021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MØREKRYSSET AS</a:t>
            </a:r>
          </a:p>
        </p:txBody>
      </p:sp>
    </p:spTree>
  </p:cSld>
  <p:clrMapOvr>
    <a:masterClrMapping xmlns:a="http://schemas.openxmlformats.org/drawingml/2006/main"/>
  </p:clrMapOvr>
</p:sld>
</file>