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7ee51c52a246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9afda8bdcf4821"/>
  </p:sldMasterIdLst>
  <p:sldIdLst>
    <p:sldId xmlns:r="http://schemas.openxmlformats.org/officeDocument/2006/relationships" id="256" r:id="R0e65ed71c3504cf4"/>
    <p:sldId xmlns:r="http://schemas.openxmlformats.org/officeDocument/2006/relationships" id="257" r:id="Rf56d23859f7940b9"/>
    <p:sldId xmlns:r="http://schemas.openxmlformats.org/officeDocument/2006/relationships" id="258" r:id="Rb259bfb953d24155"/>
    <p:sldId xmlns:r="http://schemas.openxmlformats.org/officeDocument/2006/relationships" id="259" r:id="R775195ac66094071"/>
    <p:sldId xmlns:r="http://schemas.openxmlformats.org/officeDocument/2006/relationships" id="260" r:id="R0dff8fc0f06347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afda8bdcf4821" /><Relationship Type="http://schemas.openxmlformats.org/officeDocument/2006/relationships/slide" Target="/ppt/slides/slide1.xml" Id="R0e65ed71c3504cf4" /><Relationship Type="http://schemas.openxmlformats.org/officeDocument/2006/relationships/slide" Target="/ppt/slides/slide2.xml" Id="Rf56d23859f7940b9" /><Relationship Type="http://schemas.openxmlformats.org/officeDocument/2006/relationships/slide" Target="/ppt/slides/slide3.xml" Id="Rb259bfb953d24155" /><Relationship Type="http://schemas.openxmlformats.org/officeDocument/2006/relationships/slide" Target="/ppt/slides/slide4.xml" Id="R775195ac66094071" /><Relationship Type="http://schemas.openxmlformats.org/officeDocument/2006/relationships/slide" Target="/ppt/slides/slide5.xml" Id="R0dff8fc0f06347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db17afad74d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7d40d4e2d451f" /><Relationship Type="http://schemas.openxmlformats.org/officeDocument/2006/relationships/theme" Target="/ppt/slideMasters/theme/theme1.xml" Id="R04ef4ef4c8524d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57d40d4e2d45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42af0ea004a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741350a4b43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35f268dfe4a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7b1489c7348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364015f1543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