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fa4062d57e4f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b6c32c67be40c4"/>
  </p:sldMasterIdLst>
  <p:sldIdLst>
    <p:sldId xmlns:r="http://schemas.openxmlformats.org/officeDocument/2006/relationships" id="256" r:id="Re2e36af536c54cef"/>
    <p:sldId xmlns:r="http://schemas.openxmlformats.org/officeDocument/2006/relationships" id="257" r:id="R4a12220094ea452b"/>
    <p:sldId xmlns:r="http://schemas.openxmlformats.org/officeDocument/2006/relationships" id="258" r:id="Rf20b2fc30cfa42c7"/>
    <p:sldId xmlns:r="http://schemas.openxmlformats.org/officeDocument/2006/relationships" id="259" r:id="Re2d4adb9e24f41d1"/>
    <p:sldId xmlns:r="http://schemas.openxmlformats.org/officeDocument/2006/relationships" id="260" r:id="Re69b273592734441"/>
    <p:sldId xmlns:r="http://schemas.openxmlformats.org/officeDocument/2006/relationships" id="261" r:id="R1dd02c4306724470"/>
    <p:sldId xmlns:r="http://schemas.openxmlformats.org/officeDocument/2006/relationships" id="262" r:id="R7a953f803e4f4f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b6c32c67be40c4" /><Relationship Type="http://schemas.openxmlformats.org/officeDocument/2006/relationships/slide" Target="/ppt/slides/slide1.xml" Id="Re2e36af536c54cef" /><Relationship Type="http://schemas.openxmlformats.org/officeDocument/2006/relationships/slide" Target="/ppt/slides/slide2.xml" Id="R4a12220094ea452b" /><Relationship Type="http://schemas.openxmlformats.org/officeDocument/2006/relationships/slide" Target="/ppt/slides/slide3.xml" Id="Rf20b2fc30cfa42c7" /><Relationship Type="http://schemas.openxmlformats.org/officeDocument/2006/relationships/slide" Target="/ppt/slides/slide4.xml" Id="Re2d4adb9e24f41d1" /><Relationship Type="http://schemas.openxmlformats.org/officeDocument/2006/relationships/slide" Target="/ppt/slides/slide5.xml" Id="Re69b273592734441" /><Relationship Type="http://schemas.openxmlformats.org/officeDocument/2006/relationships/slide" Target="/ppt/slides/slide6.xml" Id="R1dd02c4306724470" /><Relationship Type="http://schemas.openxmlformats.org/officeDocument/2006/relationships/slide" Target="/ppt/slides/slide7.xml" Id="R7a953f803e4f4f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7faa9ae03c41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a2933104654457" /><Relationship Type="http://schemas.openxmlformats.org/officeDocument/2006/relationships/theme" Target="/ppt/slideMasters/theme/theme1.xml" Id="R8e874082562e49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a29331046544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7ab344ab8d40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dc25777a8f40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0d520974024e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f1f824983948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21dff255ff4f0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2b5b838d394a0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51e31f2e0146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NORDISK ENERGIKONTROLL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ENERGIKONTROLL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NORDISK ENERGIKONTROLL AS ble etablert [år] og holder til i Skjetten.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ENERGIKONTROLL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ENERGIKONTROLL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ENERGIKONTROLL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84 715 088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−4 408 391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−3 397 024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8 352 466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29 237 533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ENERGIKONTROLL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ENER ENERGI AS  –  22,0 %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 O INVEST AS  –  19,3 %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AKERSHUS ENERGI INFRASTRUKTUR AS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EIDSIVA BIOENERGI AS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FEBY INVEST AS  –  15,6 %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SEREMO AS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ENERGIKONTROLL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Hvamsvingen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2013 Skjetten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64 84 55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salg@noen.no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www.noen.no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976 724 321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ENERGIKONTROLL AS</a:t>
            </a:r>
          </a:p>
        </p:txBody>
      </p:sp>
    </p:spTree>
  </p:cSld>
  <p:clrMapOvr>
    <a:masterClrMapping xmlns:a="http://schemas.openxmlformats.org/drawingml/2006/main"/>
  </p:clrMapOvr>
</p:sld>
</file>