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ef6515dbb847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91c6e025a44ff1"/>
  </p:sldMasterIdLst>
  <p:sldIdLst>
    <p:sldId xmlns:r="http://schemas.openxmlformats.org/officeDocument/2006/relationships" id="256" r:id="Ree41c5ef2dc54acd"/>
    <p:sldId xmlns:r="http://schemas.openxmlformats.org/officeDocument/2006/relationships" id="257" r:id="Rec72d3fc83f44d9b"/>
    <p:sldId xmlns:r="http://schemas.openxmlformats.org/officeDocument/2006/relationships" id="258" r:id="R2dbc476d6eec4c41"/>
    <p:sldId xmlns:r="http://schemas.openxmlformats.org/officeDocument/2006/relationships" id="259" r:id="Rfbd9013306154e04"/>
    <p:sldId xmlns:r="http://schemas.openxmlformats.org/officeDocument/2006/relationships" id="260" r:id="R5d42001fa5ca4e48"/>
    <p:sldId xmlns:r="http://schemas.openxmlformats.org/officeDocument/2006/relationships" id="261" r:id="R45584ab888264b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91c6e025a44ff1" /><Relationship Type="http://schemas.openxmlformats.org/officeDocument/2006/relationships/slide" Target="/ppt/slides/slide1.xml" Id="Ree41c5ef2dc54acd" /><Relationship Type="http://schemas.openxmlformats.org/officeDocument/2006/relationships/slide" Target="/ppt/slides/slide2.xml" Id="Rec72d3fc83f44d9b" /><Relationship Type="http://schemas.openxmlformats.org/officeDocument/2006/relationships/slide" Target="/ppt/slides/slide3.xml" Id="R2dbc476d6eec4c41" /><Relationship Type="http://schemas.openxmlformats.org/officeDocument/2006/relationships/slide" Target="/ppt/slides/slide4.xml" Id="Rfbd9013306154e04" /><Relationship Type="http://schemas.openxmlformats.org/officeDocument/2006/relationships/slide" Target="/ppt/slides/slide5.xml" Id="R5d42001fa5ca4e48" /><Relationship Type="http://schemas.openxmlformats.org/officeDocument/2006/relationships/slide" Target="/ppt/slides/slide6.xml" Id="R45584ab888264b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b7e127c03941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83c72b78b49d2" /><Relationship Type="http://schemas.openxmlformats.org/officeDocument/2006/relationships/theme" Target="/ppt/slideMasters/theme/theme1.xml" Id="R80375d345c5e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83c72b78b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01afed3084dd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36ad93a5b144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e777ef22c4c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fb832031548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9c64f7a194e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7b623e2e144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FRETEX MIDTNORGE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FRETEX MIDTNORGE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63 117 149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−2 758 936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−2 750 895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7 015 150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17 202 928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976 738 713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FRETEX MIDTNORGE AS</a:t>
            </a:r>
          </a:p>
        </p:txBody>
      </p:sp>
    </p:spTree>
  </p:cSld>
  <p:clrMapOvr>
    <a:masterClrMapping xmlns:a="http://schemas.openxmlformats.org/drawingml/2006/main"/>
  </p:clrMapOvr>
</p:sld>
</file>