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5d482f0e0047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aac0dcec3441d6"/>
  </p:sldMasterIdLst>
  <p:sldIdLst>
    <p:sldId xmlns:r="http://schemas.openxmlformats.org/officeDocument/2006/relationships" id="256" r:id="R55e2109fce35482c"/>
    <p:sldId xmlns:r="http://schemas.openxmlformats.org/officeDocument/2006/relationships" id="257" r:id="R3df258628a114453"/>
    <p:sldId xmlns:r="http://schemas.openxmlformats.org/officeDocument/2006/relationships" id="258" r:id="R7d16070840154b98"/>
    <p:sldId xmlns:r="http://schemas.openxmlformats.org/officeDocument/2006/relationships" id="259" r:id="Rcf3ab89400324007"/>
    <p:sldId xmlns:r="http://schemas.openxmlformats.org/officeDocument/2006/relationships" id="260" r:id="R5637f8ec40d94272"/>
    <p:sldId xmlns:r="http://schemas.openxmlformats.org/officeDocument/2006/relationships" id="261" r:id="R77ab4b9a1e15491e"/>
    <p:sldId xmlns:r="http://schemas.openxmlformats.org/officeDocument/2006/relationships" id="262" r:id="Rb8cf03bfb7b04c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aac0dcec3441d6" /><Relationship Type="http://schemas.openxmlformats.org/officeDocument/2006/relationships/slide" Target="/ppt/slides/slide1.xml" Id="R55e2109fce35482c" /><Relationship Type="http://schemas.openxmlformats.org/officeDocument/2006/relationships/slide" Target="/ppt/slides/slide2.xml" Id="R3df258628a114453" /><Relationship Type="http://schemas.openxmlformats.org/officeDocument/2006/relationships/slide" Target="/ppt/slides/slide3.xml" Id="R7d16070840154b98" /><Relationship Type="http://schemas.openxmlformats.org/officeDocument/2006/relationships/slide" Target="/ppt/slides/slide4.xml" Id="Rcf3ab89400324007" /><Relationship Type="http://schemas.openxmlformats.org/officeDocument/2006/relationships/slide" Target="/ppt/slides/slide5.xml" Id="R5637f8ec40d94272" /><Relationship Type="http://schemas.openxmlformats.org/officeDocument/2006/relationships/slide" Target="/ppt/slides/slide6.xml" Id="R77ab4b9a1e15491e" /><Relationship Type="http://schemas.openxmlformats.org/officeDocument/2006/relationships/slide" Target="/ppt/slides/slide7.xml" Id="Rb8cf03bfb7b04c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51e3c4291742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60a569a2549c2" /><Relationship Type="http://schemas.openxmlformats.org/officeDocument/2006/relationships/theme" Target="/ppt/slideMasters/theme/theme1.xml" Id="R97af9a56fc4e43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260a569a2549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7e02799a943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010b01b2e43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718a2406349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85dec005174b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a592e3ff7842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daf18f05cb47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544ebb4ff54d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MAGNE OPLAND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MAGNE OPLAND AS ble etablert [år] og holder til i Mosjøen.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35 654 447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3 980 295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3 488 841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13 480 903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23 654 897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OPLAND MAGNE  –  66,5 %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SOLEM TOMMY  –  28,6 %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ROLFSEN PER BANG  –  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Vestersidvegen 180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8658 Mosjøen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18 87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976 755 421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