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01f141f7a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5835a5814b4321"/>
  </p:sldMasterIdLst>
  <p:sldIdLst>
    <p:sldId xmlns:r="http://schemas.openxmlformats.org/officeDocument/2006/relationships" id="256" r:id="Ra21552fa1bad4141"/>
    <p:sldId xmlns:r="http://schemas.openxmlformats.org/officeDocument/2006/relationships" id="257" r:id="Rd10ed04f81704026"/>
    <p:sldId xmlns:r="http://schemas.openxmlformats.org/officeDocument/2006/relationships" id="258" r:id="Rd4fd7fb354044c29"/>
    <p:sldId xmlns:r="http://schemas.openxmlformats.org/officeDocument/2006/relationships" id="259" r:id="R39b03d68450b443d"/>
    <p:sldId xmlns:r="http://schemas.openxmlformats.org/officeDocument/2006/relationships" id="260" r:id="R67dbb7f8f9f3439f"/>
    <p:sldId xmlns:r="http://schemas.openxmlformats.org/officeDocument/2006/relationships" id="261" r:id="R32632e1fad40404e"/>
    <p:sldId xmlns:r="http://schemas.openxmlformats.org/officeDocument/2006/relationships" id="262" r:id="R1da6fe6d979c41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835a5814b4321" /><Relationship Type="http://schemas.openxmlformats.org/officeDocument/2006/relationships/slide" Target="/ppt/slides/slide1.xml" Id="Ra21552fa1bad4141" /><Relationship Type="http://schemas.openxmlformats.org/officeDocument/2006/relationships/slide" Target="/ppt/slides/slide2.xml" Id="Rd10ed04f81704026" /><Relationship Type="http://schemas.openxmlformats.org/officeDocument/2006/relationships/slide" Target="/ppt/slides/slide3.xml" Id="Rd4fd7fb354044c29" /><Relationship Type="http://schemas.openxmlformats.org/officeDocument/2006/relationships/slide" Target="/ppt/slides/slide4.xml" Id="R39b03d68450b443d" /><Relationship Type="http://schemas.openxmlformats.org/officeDocument/2006/relationships/slide" Target="/ppt/slides/slide5.xml" Id="R67dbb7f8f9f3439f" /><Relationship Type="http://schemas.openxmlformats.org/officeDocument/2006/relationships/slide" Target="/ppt/slides/slide6.xml" Id="R32632e1fad40404e" /><Relationship Type="http://schemas.openxmlformats.org/officeDocument/2006/relationships/slide" Target="/ppt/slides/slide7.xml" Id="R1da6fe6d979c41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5befc73c240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6dc8ac7104850" /><Relationship Type="http://schemas.openxmlformats.org/officeDocument/2006/relationships/theme" Target="/ppt/slideMasters/theme/theme1.xml" Id="R7113c11e01da43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6dc8ac71048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8bf5bdcf840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33c2b33614b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90aedfab3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b6c475fff45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4d8046a9744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88203f1a34f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ca7efa93044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