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8b835cbc34e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111c0410a4c71"/>
  </p:sldMasterIdLst>
  <p:sldIdLst>
    <p:sldId xmlns:r="http://schemas.openxmlformats.org/officeDocument/2006/relationships" id="256" r:id="Ra12907740f6b4ad4"/>
    <p:sldId xmlns:r="http://schemas.openxmlformats.org/officeDocument/2006/relationships" id="257" r:id="Rd3b70a74b4a94a35"/>
    <p:sldId xmlns:r="http://schemas.openxmlformats.org/officeDocument/2006/relationships" id="258" r:id="R94a3587a01694ee2"/>
    <p:sldId xmlns:r="http://schemas.openxmlformats.org/officeDocument/2006/relationships" id="259" r:id="R9a9d496f92d34d4b"/>
    <p:sldId xmlns:r="http://schemas.openxmlformats.org/officeDocument/2006/relationships" id="260" r:id="R909469970c9840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111c0410a4c71" /><Relationship Type="http://schemas.openxmlformats.org/officeDocument/2006/relationships/slide" Target="/ppt/slides/slide1.xml" Id="Ra12907740f6b4ad4" /><Relationship Type="http://schemas.openxmlformats.org/officeDocument/2006/relationships/slide" Target="/ppt/slides/slide2.xml" Id="Rd3b70a74b4a94a35" /><Relationship Type="http://schemas.openxmlformats.org/officeDocument/2006/relationships/slide" Target="/ppt/slides/slide3.xml" Id="R94a3587a01694ee2" /><Relationship Type="http://schemas.openxmlformats.org/officeDocument/2006/relationships/slide" Target="/ppt/slides/slide4.xml" Id="R9a9d496f92d34d4b" /><Relationship Type="http://schemas.openxmlformats.org/officeDocument/2006/relationships/slide" Target="/ppt/slides/slide5.xml" Id="R909469970c9840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122c8e883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ea0e611a4783" /><Relationship Type="http://schemas.openxmlformats.org/officeDocument/2006/relationships/theme" Target="/ppt/slideMasters/theme/theme1.xml" Id="Rbf18a1b078bf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2ea0e611a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5994c0eab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56200a79d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609e83e59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6128ab3d6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9bca318ce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