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31b9a2861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621108e604784"/>
  </p:sldMasterIdLst>
  <p:sldIdLst>
    <p:sldId xmlns:r="http://schemas.openxmlformats.org/officeDocument/2006/relationships" id="256" r:id="R9c9a8ae2800f4cd2"/>
    <p:sldId xmlns:r="http://schemas.openxmlformats.org/officeDocument/2006/relationships" id="257" r:id="R598c4d2247924c05"/>
    <p:sldId xmlns:r="http://schemas.openxmlformats.org/officeDocument/2006/relationships" id="258" r:id="Rb63ec14011df4afd"/>
    <p:sldId xmlns:r="http://schemas.openxmlformats.org/officeDocument/2006/relationships" id="259" r:id="Racd303f041ff43be"/>
    <p:sldId xmlns:r="http://schemas.openxmlformats.org/officeDocument/2006/relationships" id="260" r:id="R9ea6b15da4334f4a"/>
    <p:sldId xmlns:r="http://schemas.openxmlformats.org/officeDocument/2006/relationships" id="261" r:id="Rb663830fe8dc4e91"/>
    <p:sldId xmlns:r="http://schemas.openxmlformats.org/officeDocument/2006/relationships" id="262" r:id="Re86fec82748a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621108e604784" /><Relationship Type="http://schemas.openxmlformats.org/officeDocument/2006/relationships/slide" Target="/ppt/slides/slide1.xml" Id="R9c9a8ae2800f4cd2" /><Relationship Type="http://schemas.openxmlformats.org/officeDocument/2006/relationships/slide" Target="/ppt/slides/slide2.xml" Id="R598c4d2247924c05" /><Relationship Type="http://schemas.openxmlformats.org/officeDocument/2006/relationships/slide" Target="/ppt/slides/slide3.xml" Id="Rb63ec14011df4afd" /><Relationship Type="http://schemas.openxmlformats.org/officeDocument/2006/relationships/slide" Target="/ppt/slides/slide4.xml" Id="Racd303f041ff43be" /><Relationship Type="http://schemas.openxmlformats.org/officeDocument/2006/relationships/slide" Target="/ppt/slides/slide5.xml" Id="R9ea6b15da4334f4a" /><Relationship Type="http://schemas.openxmlformats.org/officeDocument/2006/relationships/slide" Target="/ppt/slides/slide6.xml" Id="Rb663830fe8dc4e91" /><Relationship Type="http://schemas.openxmlformats.org/officeDocument/2006/relationships/slide" Target="/ppt/slides/slide7.xml" Id="Re86fec82748a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d1b6cd03f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27f60fad41af" /><Relationship Type="http://schemas.openxmlformats.org/officeDocument/2006/relationships/theme" Target="/ppt/slideMasters/theme/theme1.xml" Id="Rd4f39464dfe7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127f60fad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08dc0cc2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837a9a17b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8f86115b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4b72bdfc4d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758a6909b42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3af6678db4a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7670f9b13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LAGRUD STEINAR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 GJERMUND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VALDRESFJELLA HUS-OG HYTTEBYGG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