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3ee502eb124b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cc54a09c8e435b"/>
  </p:sldMasterIdLst>
  <p:sldIdLst>
    <p:sldId xmlns:r="http://schemas.openxmlformats.org/officeDocument/2006/relationships" id="256" r:id="R6c735533098445e2"/>
    <p:sldId xmlns:r="http://schemas.openxmlformats.org/officeDocument/2006/relationships" id="257" r:id="R3f0cfba6916a44f0"/>
    <p:sldId xmlns:r="http://schemas.openxmlformats.org/officeDocument/2006/relationships" id="258" r:id="R5abb938569244a7b"/>
    <p:sldId xmlns:r="http://schemas.openxmlformats.org/officeDocument/2006/relationships" id="259" r:id="Rdcee05461a264413"/>
    <p:sldId xmlns:r="http://schemas.openxmlformats.org/officeDocument/2006/relationships" id="260" r:id="Ref5986d43804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c54a09c8e435b" /><Relationship Type="http://schemas.openxmlformats.org/officeDocument/2006/relationships/slide" Target="/ppt/slides/slide1.xml" Id="R6c735533098445e2" /><Relationship Type="http://schemas.openxmlformats.org/officeDocument/2006/relationships/slide" Target="/ppt/slides/slide2.xml" Id="R3f0cfba6916a44f0" /><Relationship Type="http://schemas.openxmlformats.org/officeDocument/2006/relationships/slide" Target="/ppt/slides/slide3.xml" Id="R5abb938569244a7b" /><Relationship Type="http://schemas.openxmlformats.org/officeDocument/2006/relationships/slide" Target="/ppt/slides/slide4.xml" Id="Rdcee05461a264413" /><Relationship Type="http://schemas.openxmlformats.org/officeDocument/2006/relationships/slide" Target="/ppt/slides/slide5.xml" Id="Ref5986d43804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5849755a546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3cf68f1c7425b" /><Relationship Type="http://schemas.openxmlformats.org/officeDocument/2006/relationships/theme" Target="/ppt/slideMasters/theme/theme1.xml" Id="R30d66f244aa74d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83cf68f1c7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ab50f3cd5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27a9a8ed849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897ae7beb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1e686e8c2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29c0b0f7a45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KOKSA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KOKSA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