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997b85ebe14e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41baea757c46b7"/>
  </p:sldMasterIdLst>
  <p:sldIdLst>
    <p:sldId xmlns:r="http://schemas.openxmlformats.org/officeDocument/2006/relationships" id="256" r:id="R1e45baa348704b4e"/>
    <p:sldId xmlns:r="http://schemas.openxmlformats.org/officeDocument/2006/relationships" id="257" r:id="R6efe56b5057846bc"/>
    <p:sldId xmlns:r="http://schemas.openxmlformats.org/officeDocument/2006/relationships" id="258" r:id="R07176d0fbbb04474"/>
    <p:sldId xmlns:r="http://schemas.openxmlformats.org/officeDocument/2006/relationships" id="259" r:id="R8f8ee195c3fa4d84"/>
    <p:sldId xmlns:r="http://schemas.openxmlformats.org/officeDocument/2006/relationships" id="260" r:id="R784a98d03d2d4b11"/>
    <p:sldId xmlns:r="http://schemas.openxmlformats.org/officeDocument/2006/relationships" id="261" r:id="R14747101faa745a8"/>
    <p:sldId xmlns:r="http://schemas.openxmlformats.org/officeDocument/2006/relationships" id="262" r:id="R52ea0c23189346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41baea757c46b7" /><Relationship Type="http://schemas.openxmlformats.org/officeDocument/2006/relationships/slide" Target="/ppt/slides/slide1.xml" Id="R1e45baa348704b4e" /><Relationship Type="http://schemas.openxmlformats.org/officeDocument/2006/relationships/slide" Target="/ppt/slides/slide2.xml" Id="R6efe56b5057846bc" /><Relationship Type="http://schemas.openxmlformats.org/officeDocument/2006/relationships/slide" Target="/ppt/slides/slide3.xml" Id="R07176d0fbbb04474" /><Relationship Type="http://schemas.openxmlformats.org/officeDocument/2006/relationships/slide" Target="/ppt/slides/slide4.xml" Id="R8f8ee195c3fa4d84" /><Relationship Type="http://schemas.openxmlformats.org/officeDocument/2006/relationships/slide" Target="/ppt/slides/slide5.xml" Id="R784a98d03d2d4b11" /><Relationship Type="http://schemas.openxmlformats.org/officeDocument/2006/relationships/slide" Target="/ppt/slides/slide6.xml" Id="R14747101faa745a8" /><Relationship Type="http://schemas.openxmlformats.org/officeDocument/2006/relationships/slide" Target="/ppt/slides/slide7.xml" Id="R52ea0c23189346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69e55a2e0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c9ac4b72c4e8f" /><Relationship Type="http://schemas.openxmlformats.org/officeDocument/2006/relationships/theme" Target="/ppt/slideMasters/theme/theme1.xml" Id="R3267884e7ea346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cc9ac4b72c4e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a8af4384d46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caf64b32044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6cbae969e48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c811f94f24b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f45c3bb8d4e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c9bc61f6c43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3d38c01834c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MIDTBØ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EIENDOM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866 965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7 594 588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JARLE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MAY SYNNØVE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MARIUS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MIDTBØ EIENDOM AS</a:t>
            </a:r>
          </a:p>
        </p:txBody>
      </p:sp>
    </p:spTree>
  </p:cSld>
  <p:clrMapOvr>
    <a:masterClrMapping xmlns:a="http://schemas.openxmlformats.org/drawingml/2006/main"/>
  </p:clrMapOvr>
</p:sld>
</file>