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c565be01f54b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8c81b1dae1491c"/>
  </p:sldMasterIdLst>
  <p:sldIdLst>
    <p:sldId xmlns:r="http://schemas.openxmlformats.org/officeDocument/2006/relationships" id="256" r:id="R6975b6802a83434f"/>
    <p:sldId xmlns:r="http://schemas.openxmlformats.org/officeDocument/2006/relationships" id="257" r:id="R3902a6ca4bc5450c"/>
    <p:sldId xmlns:r="http://schemas.openxmlformats.org/officeDocument/2006/relationships" id="258" r:id="R4912ee326cef47d3"/>
    <p:sldId xmlns:r="http://schemas.openxmlformats.org/officeDocument/2006/relationships" id="259" r:id="R9e2cd6eb704c4cb9"/>
    <p:sldId xmlns:r="http://schemas.openxmlformats.org/officeDocument/2006/relationships" id="260" r:id="R53f2e8ae3d184c76"/>
    <p:sldId xmlns:r="http://schemas.openxmlformats.org/officeDocument/2006/relationships" id="261" r:id="R65b1239ab1cd4a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c81b1dae1491c" /><Relationship Type="http://schemas.openxmlformats.org/officeDocument/2006/relationships/slide" Target="/ppt/slides/slide1.xml" Id="R6975b6802a83434f" /><Relationship Type="http://schemas.openxmlformats.org/officeDocument/2006/relationships/slide" Target="/ppt/slides/slide2.xml" Id="R3902a6ca4bc5450c" /><Relationship Type="http://schemas.openxmlformats.org/officeDocument/2006/relationships/slide" Target="/ppt/slides/slide3.xml" Id="R4912ee326cef47d3" /><Relationship Type="http://schemas.openxmlformats.org/officeDocument/2006/relationships/slide" Target="/ppt/slides/slide4.xml" Id="R9e2cd6eb704c4cb9" /><Relationship Type="http://schemas.openxmlformats.org/officeDocument/2006/relationships/slide" Target="/ppt/slides/slide5.xml" Id="R53f2e8ae3d184c76" /><Relationship Type="http://schemas.openxmlformats.org/officeDocument/2006/relationships/slide" Target="/ppt/slides/slide6.xml" Id="R65b1239ab1cd4a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5b4b1e55746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2b493a9d9489f" /><Relationship Type="http://schemas.openxmlformats.org/officeDocument/2006/relationships/theme" Target="/ppt/slideMasters/theme/theme1.xml" Id="R63633b6692e84b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52b493a9d948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5f14141464a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096c5570641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4ec683e334b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a28b7eda242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21007d917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9f0e161646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IDSØE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IDSØE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3 853 524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10 459 603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10 529 374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Folkvordgeilen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976 921 615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HOLDING AS</a:t>
            </a:r>
          </a:p>
        </p:txBody>
      </p:sp>
    </p:spTree>
  </p:cSld>
  <p:clrMapOvr>
    <a:masterClrMapping xmlns:a="http://schemas.openxmlformats.org/drawingml/2006/main"/>
  </p:clrMapOvr>
</p:sld>
</file>