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4a2c83d5c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46124cf0945c8"/>
  </p:sldMasterIdLst>
  <p:sldIdLst>
    <p:sldId xmlns:r="http://schemas.openxmlformats.org/officeDocument/2006/relationships" id="256" r:id="Red9fcac2d3de481e"/>
    <p:sldId xmlns:r="http://schemas.openxmlformats.org/officeDocument/2006/relationships" id="257" r:id="R044ddf58f4584d06"/>
    <p:sldId xmlns:r="http://schemas.openxmlformats.org/officeDocument/2006/relationships" id="258" r:id="R8f8b73f7acc04113"/>
    <p:sldId xmlns:r="http://schemas.openxmlformats.org/officeDocument/2006/relationships" id="259" r:id="R1127cf1004904bfb"/>
    <p:sldId xmlns:r="http://schemas.openxmlformats.org/officeDocument/2006/relationships" id="260" r:id="R21c332421ec9464f"/>
    <p:sldId xmlns:r="http://schemas.openxmlformats.org/officeDocument/2006/relationships" id="261" r:id="R44e3bc27642046db"/>
    <p:sldId xmlns:r="http://schemas.openxmlformats.org/officeDocument/2006/relationships" id="262" r:id="R7b5e82c3cf39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46124cf0945c8" /><Relationship Type="http://schemas.openxmlformats.org/officeDocument/2006/relationships/slide" Target="/ppt/slides/slide1.xml" Id="Red9fcac2d3de481e" /><Relationship Type="http://schemas.openxmlformats.org/officeDocument/2006/relationships/slide" Target="/ppt/slides/slide2.xml" Id="R044ddf58f4584d06" /><Relationship Type="http://schemas.openxmlformats.org/officeDocument/2006/relationships/slide" Target="/ppt/slides/slide3.xml" Id="R8f8b73f7acc04113" /><Relationship Type="http://schemas.openxmlformats.org/officeDocument/2006/relationships/slide" Target="/ppt/slides/slide4.xml" Id="R1127cf1004904bfb" /><Relationship Type="http://schemas.openxmlformats.org/officeDocument/2006/relationships/slide" Target="/ppt/slides/slide5.xml" Id="R21c332421ec9464f" /><Relationship Type="http://schemas.openxmlformats.org/officeDocument/2006/relationships/slide" Target="/ppt/slides/slide6.xml" Id="R44e3bc27642046db" /><Relationship Type="http://schemas.openxmlformats.org/officeDocument/2006/relationships/slide" Target="/ppt/slides/slide7.xml" Id="R7b5e82c3cf39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4c245db7a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f1a6fb984e74" /><Relationship Type="http://schemas.openxmlformats.org/officeDocument/2006/relationships/theme" Target="/ppt/slideMasters/theme/theme1.xml" Id="R981f887f4d7f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cf1a6fb98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014a8a13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371b5638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02188fb2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2e3c60ec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82a1b174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1bb12e9f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5c8128a1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