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e2fdd3a77d4f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a69d8d131b459f"/>
  </p:sldMasterIdLst>
  <p:sldIdLst>
    <p:sldId xmlns:r="http://schemas.openxmlformats.org/officeDocument/2006/relationships" id="256" r:id="Rcc459c815fb94719"/>
    <p:sldId xmlns:r="http://schemas.openxmlformats.org/officeDocument/2006/relationships" id="257" r:id="R30f763a8ff054311"/>
    <p:sldId xmlns:r="http://schemas.openxmlformats.org/officeDocument/2006/relationships" id="258" r:id="R23c0a42067084096"/>
    <p:sldId xmlns:r="http://schemas.openxmlformats.org/officeDocument/2006/relationships" id="259" r:id="Rdb1063b9a45147d2"/>
    <p:sldId xmlns:r="http://schemas.openxmlformats.org/officeDocument/2006/relationships" id="260" r:id="R98e92744a35e4e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a69d8d131b459f" /><Relationship Type="http://schemas.openxmlformats.org/officeDocument/2006/relationships/slide" Target="/ppt/slides/slide1.xml" Id="Rcc459c815fb94719" /><Relationship Type="http://schemas.openxmlformats.org/officeDocument/2006/relationships/slide" Target="/ppt/slides/slide2.xml" Id="R30f763a8ff054311" /><Relationship Type="http://schemas.openxmlformats.org/officeDocument/2006/relationships/slide" Target="/ppt/slides/slide3.xml" Id="R23c0a42067084096" /><Relationship Type="http://schemas.openxmlformats.org/officeDocument/2006/relationships/slide" Target="/ppt/slides/slide4.xml" Id="Rdb1063b9a45147d2" /><Relationship Type="http://schemas.openxmlformats.org/officeDocument/2006/relationships/slide" Target="/ppt/slides/slide5.xml" Id="R98e92744a35e4e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3ba931c49849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92486c13841b4" /><Relationship Type="http://schemas.openxmlformats.org/officeDocument/2006/relationships/theme" Target="/ppt/slideMasters/theme/theme1.xml" Id="R280eb874d2f546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c92486c13841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5641bea4e40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de43444fb4a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1bf4ad4c544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e677e6b8944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976bedb344b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SLETTEBAKKEN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SLETTEBAKKEN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SLETTEBAKKEN SOKN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SLETTEBAKKEN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SLETTEBAKKEN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SLETTEBAKKEN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Vilhelm Bjerknes' vei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5081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59 71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slettebakken.menighet.bergen@kirken.no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www.kirken.no/slettebakken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SLETTEBAKKEN SOKN</a:t>
            </a:r>
          </a:p>
        </p:txBody>
      </p:sp>
    </p:spTree>
  </p:cSld>
  <p:clrMapOvr>
    <a:masterClrMapping xmlns:a="http://schemas.openxmlformats.org/drawingml/2006/main"/>
  </p:clrMapOvr>
</p:sld>
</file>