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841f6139b64e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566e44ab4a4ae2"/>
  </p:sldMasterIdLst>
  <p:sldIdLst>
    <p:sldId xmlns:r="http://schemas.openxmlformats.org/officeDocument/2006/relationships" id="256" r:id="R944863782cf14f58"/>
    <p:sldId xmlns:r="http://schemas.openxmlformats.org/officeDocument/2006/relationships" id="257" r:id="R1a7bfe42c1994baa"/>
    <p:sldId xmlns:r="http://schemas.openxmlformats.org/officeDocument/2006/relationships" id="258" r:id="Rf8042bfc8cab451c"/>
    <p:sldId xmlns:r="http://schemas.openxmlformats.org/officeDocument/2006/relationships" id="259" r:id="R5997e65ae23a4a79"/>
    <p:sldId xmlns:r="http://schemas.openxmlformats.org/officeDocument/2006/relationships" id="260" r:id="R8259fba7b27b4b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566e44ab4a4ae2" /><Relationship Type="http://schemas.openxmlformats.org/officeDocument/2006/relationships/slide" Target="/ppt/slides/slide1.xml" Id="R944863782cf14f58" /><Relationship Type="http://schemas.openxmlformats.org/officeDocument/2006/relationships/slide" Target="/ppt/slides/slide2.xml" Id="R1a7bfe42c1994baa" /><Relationship Type="http://schemas.openxmlformats.org/officeDocument/2006/relationships/slide" Target="/ppt/slides/slide3.xml" Id="Rf8042bfc8cab451c" /><Relationship Type="http://schemas.openxmlformats.org/officeDocument/2006/relationships/slide" Target="/ppt/slides/slide4.xml" Id="R5997e65ae23a4a79" /><Relationship Type="http://schemas.openxmlformats.org/officeDocument/2006/relationships/slide" Target="/ppt/slides/slide5.xml" Id="R8259fba7b27b4b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96755e1f2a49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7ef25929414de0" /><Relationship Type="http://schemas.openxmlformats.org/officeDocument/2006/relationships/theme" Target="/ppt/slideMasters/theme/theme1.xml" Id="Rdc04c6b2a59f43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7ef25929414d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b94626181d49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91ef15698c41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0cde624d424c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a965c94b2a4a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193060fdf442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STORETVEIT SOKN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 SOKN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STORETVEIT SOKN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 SOKN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 SOKN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 SOKN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Kirkevegen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5072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30 81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storetveit.menighet.bergen@kirken.no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www.kirken.no/storetveit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976 994 213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 SOKN</a:t>
            </a:r>
          </a:p>
        </p:txBody>
      </p:sp>
    </p:spTree>
  </p:cSld>
  <p:clrMapOvr>
    <a:masterClrMapping xmlns:a="http://schemas.openxmlformats.org/drawingml/2006/main"/>
  </p:clrMapOvr>
</p:sld>
</file>