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148462679b43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8d0c6e791747b5"/>
  </p:sldMasterIdLst>
  <p:sldIdLst>
    <p:sldId xmlns:r="http://schemas.openxmlformats.org/officeDocument/2006/relationships" id="256" r:id="R6f7cfb96f12d44e8"/>
    <p:sldId xmlns:r="http://schemas.openxmlformats.org/officeDocument/2006/relationships" id="257" r:id="Rf31f06417fe046cf"/>
    <p:sldId xmlns:r="http://schemas.openxmlformats.org/officeDocument/2006/relationships" id="258" r:id="R7afcfd7ec5bc4cf2"/>
    <p:sldId xmlns:r="http://schemas.openxmlformats.org/officeDocument/2006/relationships" id="259" r:id="R5c4b8cc66c3349a2"/>
    <p:sldId xmlns:r="http://schemas.openxmlformats.org/officeDocument/2006/relationships" id="260" r:id="Rc33d1c97c75e48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8d0c6e791747b5" /><Relationship Type="http://schemas.openxmlformats.org/officeDocument/2006/relationships/slide" Target="/ppt/slides/slide1.xml" Id="R6f7cfb96f12d44e8" /><Relationship Type="http://schemas.openxmlformats.org/officeDocument/2006/relationships/slide" Target="/ppt/slides/slide2.xml" Id="Rf31f06417fe046cf" /><Relationship Type="http://schemas.openxmlformats.org/officeDocument/2006/relationships/slide" Target="/ppt/slides/slide3.xml" Id="R7afcfd7ec5bc4cf2" /><Relationship Type="http://schemas.openxmlformats.org/officeDocument/2006/relationships/slide" Target="/ppt/slides/slide4.xml" Id="R5c4b8cc66c3349a2" /><Relationship Type="http://schemas.openxmlformats.org/officeDocument/2006/relationships/slide" Target="/ppt/slides/slide5.xml" Id="Rc33d1c97c75e48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b8a3762e6e4f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2ae1e691054551" /><Relationship Type="http://schemas.openxmlformats.org/officeDocument/2006/relationships/theme" Target="/ppt/slideMasters/theme/theme1.xml" Id="Ra5397065504642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2ae1e6910545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5c93fefb0f4a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835ffbe4c34f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6c9fe13bcd4d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8ec91df6f14a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269ed2df2249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BISKOPSHAVN SOKN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BISKOPSHAVN SOKN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BISKOPSHAVN SOKN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BISKOPSHAVN SOKN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BISKOPSHAVN SOKN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BISKOPSHAVN SOKN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Skuldveien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5043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59 71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biskopshavn.menighet@bergen.kirken.no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www.bergen.kirken.no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976 994 264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BISKOPSHAVN SOKN</a:t>
            </a:r>
          </a:p>
        </p:txBody>
      </p:sp>
    </p:spTree>
  </p:cSld>
  <p:clrMapOvr>
    <a:masterClrMapping xmlns:a="http://schemas.openxmlformats.org/drawingml/2006/main"/>
  </p:clrMapOvr>
</p:sld>
</file>