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2788e97ecf42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7e878326df42cd"/>
  </p:sldMasterIdLst>
  <p:sldIdLst>
    <p:sldId xmlns:r="http://schemas.openxmlformats.org/officeDocument/2006/relationships" id="256" r:id="R91d24cb8338d4531"/>
    <p:sldId xmlns:r="http://schemas.openxmlformats.org/officeDocument/2006/relationships" id="257" r:id="R508f811a74154ab6"/>
    <p:sldId xmlns:r="http://schemas.openxmlformats.org/officeDocument/2006/relationships" id="258" r:id="R2375bb34d89c4ed2"/>
    <p:sldId xmlns:r="http://schemas.openxmlformats.org/officeDocument/2006/relationships" id="259" r:id="R23fafc89187e4794"/>
    <p:sldId xmlns:r="http://schemas.openxmlformats.org/officeDocument/2006/relationships" id="260" r:id="R263a8b98a67f4d4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7e878326df42cd" /><Relationship Type="http://schemas.openxmlformats.org/officeDocument/2006/relationships/slide" Target="/ppt/slides/slide1.xml" Id="R91d24cb8338d4531" /><Relationship Type="http://schemas.openxmlformats.org/officeDocument/2006/relationships/slide" Target="/ppt/slides/slide2.xml" Id="R508f811a74154ab6" /><Relationship Type="http://schemas.openxmlformats.org/officeDocument/2006/relationships/slide" Target="/ppt/slides/slide3.xml" Id="R2375bb34d89c4ed2" /><Relationship Type="http://schemas.openxmlformats.org/officeDocument/2006/relationships/slide" Target="/ppt/slides/slide4.xml" Id="R23fafc89187e4794" /><Relationship Type="http://schemas.openxmlformats.org/officeDocument/2006/relationships/slide" Target="/ppt/slides/slide5.xml" Id="R263a8b98a67f4d4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a09345f3914e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bb9f50e03542a7" /><Relationship Type="http://schemas.openxmlformats.org/officeDocument/2006/relationships/theme" Target="/ppt/slideMasters/theme/theme1.xml" Id="Rdb4b5a575d754bb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bb9f50e03542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3da6ba7a1347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31db0604a843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5d8c98adac4c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efa3e28f1c49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2ad1a73d9b44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STEIGEN KIRKELIGE FELLESRÅD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STEIGEN KIRKELIGE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STEIGEN KIRKELIGE FELLESRÅD ble etablert [år] og holder til i Leinesfjord.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STEIGEN KIRKELIGE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STEIGEN KIRKELIGE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STEIGEN KIRKELIGE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8283 Leinesfjord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92 24 02 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yvonne.jacobsen@steigen.kmmune.no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977 000 521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STEIGEN KIRKELIGE FELLESRÅD</a:t>
            </a:r>
          </a:p>
        </p:txBody>
      </p:sp>
    </p:spTree>
  </p:cSld>
  <p:clrMapOvr>
    <a:masterClrMapping xmlns:a="http://schemas.openxmlformats.org/drawingml/2006/main"/>
  </p:clrMapOvr>
</p:sld>
</file>