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da8ccb8a1447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55582a9934880"/>
  </p:sldMasterIdLst>
  <p:sldIdLst>
    <p:sldId xmlns:r="http://schemas.openxmlformats.org/officeDocument/2006/relationships" id="256" r:id="Red2c1b8f4a1648bf"/>
    <p:sldId xmlns:r="http://schemas.openxmlformats.org/officeDocument/2006/relationships" id="257" r:id="Raa2047d00e924d28"/>
    <p:sldId xmlns:r="http://schemas.openxmlformats.org/officeDocument/2006/relationships" id="258" r:id="R9ac4cf5061814681"/>
    <p:sldId xmlns:r="http://schemas.openxmlformats.org/officeDocument/2006/relationships" id="259" r:id="R07c4e4753b734b01"/>
    <p:sldId xmlns:r="http://schemas.openxmlformats.org/officeDocument/2006/relationships" id="260" r:id="R124dee792445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55582a9934880" /><Relationship Type="http://schemas.openxmlformats.org/officeDocument/2006/relationships/slide" Target="/ppt/slides/slide1.xml" Id="Red2c1b8f4a1648bf" /><Relationship Type="http://schemas.openxmlformats.org/officeDocument/2006/relationships/slide" Target="/ppt/slides/slide2.xml" Id="Raa2047d00e924d28" /><Relationship Type="http://schemas.openxmlformats.org/officeDocument/2006/relationships/slide" Target="/ppt/slides/slide3.xml" Id="R9ac4cf5061814681" /><Relationship Type="http://schemas.openxmlformats.org/officeDocument/2006/relationships/slide" Target="/ppt/slides/slide4.xml" Id="R07c4e4753b734b01" /><Relationship Type="http://schemas.openxmlformats.org/officeDocument/2006/relationships/slide" Target="/ppt/slides/slide5.xml" Id="R124dee792445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2285acda141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8cfa5d8e9403a" /><Relationship Type="http://schemas.openxmlformats.org/officeDocument/2006/relationships/theme" Target="/ppt/slideMasters/theme/theme1.xml" Id="Rc2ec6b3b10db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e8cfa5d8e9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8cac9e131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3371ffb2949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2776105bd4b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4a243470040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00bc7bbc1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