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3791ed50c444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8c277bd5574f9b"/>
  </p:sldMasterIdLst>
  <p:sldIdLst>
    <p:sldId xmlns:r="http://schemas.openxmlformats.org/officeDocument/2006/relationships" id="256" r:id="R185e1fdf42b54ba5"/>
    <p:sldId xmlns:r="http://schemas.openxmlformats.org/officeDocument/2006/relationships" id="257" r:id="Rf0ffc38d65db4759"/>
    <p:sldId xmlns:r="http://schemas.openxmlformats.org/officeDocument/2006/relationships" id="258" r:id="R87f15c6aad1d4c67"/>
    <p:sldId xmlns:r="http://schemas.openxmlformats.org/officeDocument/2006/relationships" id="259" r:id="R193e73fd324a4d6d"/>
    <p:sldId xmlns:r="http://schemas.openxmlformats.org/officeDocument/2006/relationships" id="260" r:id="R482eb792467f47f2"/>
    <p:sldId xmlns:r="http://schemas.openxmlformats.org/officeDocument/2006/relationships" id="261" r:id="R7bd971158ad04f7a"/>
    <p:sldId xmlns:r="http://schemas.openxmlformats.org/officeDocument/2006/relationships" id="262" r:id="Rb1ba88aca8ed4d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8c277bd5574f9b" /><Relationship Type="http://schemas.openxmlformats.org/officeDocument/2006/relationships/slide" Target="/ppt/slides/slide1.xml" Id="R185e1fdf42b54ba5" /><Relationship Type="http://schemas.openxmlformats.org/officeDocument/2006/relationships/slide" Target="/ppt/slides/slide2.xml" Id="Rf0ffc38d65db4759" /><Relationship Type="http://schemas.openxmlformats.org/officeDocument/2006/relationships/slide" Target="/ppt/slides/slide3.xml" Id="R87f15c6aad1d4c67" /><Relationship Type="http://schemas.openxmlformats.org/officeDocument/2006/relationships/slide" Target="/ppt/slides/slide4.xml" Id="R193e73fd324a4d6d" /><Relationship Type="http://schemas.openxmlformats.org/officeDocument/2006/relationships/slide" Target="/ppt/slides/slide5.xml" Id="R482eb792467f47f2" /><Relationship Type="http://schemas.openxmlformats.org/officeDocument/2006/relationships/slide" Target="/ppt/slides/slide6.xml" Id="R7bd971158ad04f7a" /><Relationship Type="http://schemas.openxmlformats.org/officeDocument/2006/relationships/slide" Target="/ppt/slides/slide7.xml" Id="Rb1ba88aca8ed4d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2294d2324d48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2fb1809634db6" /><Relationship Type="http://schemas.openxmlformats.org/officeDocument/2006/relationships/theme" Target="/ppt/slideMasters/theme/theme1.xml" Id="Rf117d690c33f4a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b2fb1809634d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c1d04275e4e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c8774b79a4f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4dd183cd147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5f961edd84d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f99ae0cff49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55d3cb59341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c9aba5b074a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UNIK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UNIK VVS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79 241 289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−3 078 867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−1 797 331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8 311 978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31 854 239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ALLIER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Midtunhaugen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5224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post@unikvvs.no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unikvvs.no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977 051 932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 VVS AS</a:t>
            </a:r>
          </a:p>
        </p:txBody>
      </p:sp>
    </p:spTree>
  </p:cSld>
  <p:clrMapOvr>
    <a:masterClrMapping xmlns:a="http://schemas.openxmlformats.org/drawingml/2006/main"/>
  </p:clrMapOvr>
</p:sld>
</file>