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100d2f3c6c4c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1147302fa04d4d"/>
  </p:sldMasterIdLst>
  <p:sldIdLst>
    <p:sldId xmlns:r="http://schemas.openxmlformats.org/officeDocument/2006/relationships" id="256" r:id="R97d5716cc46842a7"/>
    <p:sldId xmlns:r="http://schemas.openxmlformats.org/officeDocument/2006/relationships" id="257" r:id="Rad8d961c5b264c2a"/>
    <p:sldId xmlns:r="http://schemas.openxmlformats.org/officeDocument/2006/relationships" id="258" r:id="R8d7f420d2b854cd0"/>
    <p:sldId xmlns:r="http://schemas.openxmlformats.org/officeDocument/2006/relationships" id="259" r:id="Rf28ff532b095492a"/>
    <p:sldId xmlns:r="http://schemas.openxmlformats.org/officeDocument/2006/relationships" id="260" r:id="R1e95e66ef2ab4767"/>
    <p:sldId xmlns:r="http://schemas.openxmlformats.org/officeDocument/2006/relationships" id="261" r:id="Re781a205fbe0472b"/>
    <p:sldId xmlns:r="http://schemas.openxmlformats.org/officeDocument/2006/relationships" id="262" r:id="R6f783844cf3241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1147302fa04d4d" /><Relationship Type="http://schemas.openxmlformats.org/officeDocument/2006/relationships/slide" Target="/ppt/slides/slide1.xml" Id="R97d5716cc46842a7" /><Relationship Type="http://schemas.openxmlformats.org/officeDocument/2006/relationships/slide" Target="/ppt/slides/slide2.xml" Id="Rad8d961c5b264c2a" /><Relationship Type="http://schemas.openxmlformats.org/officeDocument/2006/relationships/slide" Target="/ppt/slides/slide3.xml" Id="R8d7f420d2b854cd0" /><Relationship Type="http://schemas.openxmlformats.org/officeDocument/2006/relationships/slide" Target="/ppt/slides/slide4.xml" Id="Rf28ff532b095492a" /><Relationship Type="http://schemas.openxmlformats.org/officeDocument/2006/relationships/slide" Target="/ppt/slides/slide5.xml" Id="R1e95e66ef2ab4767" /><Relationship Type="http://schemas.openxmlformats.org/officeDocument/2006/relationships/slide" Target="/ppt/slides/slide6.xml" Id="Re781a205fbe0472b" /><Relationship Type="http://schemas.openxmlformats.org/officeDocument/2006/relationships/slide" Target="/ppt/slides/slide7.xml" Id="R6f783844cf3241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b7662dbfb44b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e038d8df744be" /><Relationship Type="http://schemas.openxmlformats.org/officeDocument/2006/relationships/theme" Target="/ppt/slideMasters/theme/theme1.xml" Id="R7edfef3d0d8943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be038d8df744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5c1a13d6b47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32656e4344b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1f4c27ea84d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338f4398e45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9cf5800bb41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68af98e4249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d19df9f714e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NÆR ENGROS LEVANGER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 ENGROS LEVANGER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171 413 107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−1 691 508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−1 544 845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18 924 572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47 697 029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SG MIDT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Gråmyrbakken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7608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08 13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977 056 721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