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5b9a07d7ce43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af7fd079af4762"/>
  </p:sldMasterIdLst>
  <p:sldIdLst>
    <p:sldId xmlns:r="http://schemas.openxmlformats.org/officeDocument/2006/relationships" id="256" r:id="Rcb17fe685cdc42ef"/>
    <p:sldId xmlns:r="http://schemas.openxmlformats.org/officeDocument/2006/relationships" id="257" r:id="R089a311aa8be4072"/>
    <p:sldId xmlns:r="http://schemas.openxmlformats.org/officeDocument/2006/relationships" id="258" r:id="Rd0db5109a24f40cc"/>
    <p:sldId xmlns:r="http://schemas.openxmlformats.org/officeDocument/2006/relationships" id="259" r:id="Rc5bee0a248654e23"/>
    <p:sldId xmlns:r="http://schemas.openxmlformats.org/officeDocument/2006/relationships" id="260" r:id="R5f10a42dcad84db7"/>
    <p:sldId xmlns:r="http://schemas.openxmlformats.org/officeDocument/2006/relationships" id="261" r:id="R5c04558ec29c4446"/>
    <p:sldId xmlns:r="http://schemas.openxmlformats.org/officeDocument/2006/relationships" id="262" r:id="Rb5d9b77b991447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f7fd079af4762" /><Relationship Type="http://schemas.openxmlformats.org/officeDocument/2006/relationships/slide" Target="/ppt/slides/slide1.xml" Id="Rcb17fe685cdc42ef" /><Relationship Type="http://schemas.openxmlformats.org/officeDocument/2006/relationships/slide" Target="/ppt/slides/slide2.xml" Id="R089a311aa8be4072" /><Relationship Type="http://schemas.openxmlformats.org/officeDocument/2006/relationships/slide" Target="/ppt/slides/slide3.xml" Id="Rd0db5109a24f40cc" /><Relationship Type="http://schemas.openxmlformats.org/officeDocument/2006/relationships/slide" Target="/ppt/slides/slide4.xml" Id="Rc5bee0a248654e23" /><Relationship Type="http://schemas.openxmlformats.org/officeDocument/2006/relationships/slide" Target="/ppt/slides/slide5.xml" Id="R5f10a42dcad84db7" /><Relationship Type="http://schemas.openxmlformats.org/officeDocument/2006/relationships/slide" Target="/ppt/slides/slide6.xml" Id="R5c04558ec29c4446" /><Relationship Type="http://schemas.openxmlformats.org/officeDocument/2006/relationships/slide" Target="/ppt/slides/slide7.xml" Id="Rb5d9b77b991447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24ab3aebd4a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68a058ebe4932" /><Relationship Type="http://schemas.openxmlformats.org/officeDocument/2006/relationships/theme" Target="/ppt/slideMasters/theme/theme1.xml" Id="R8b373e294f62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68a058ebe49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6df7d9dbd4c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3bfdf2c224a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5d91bf27c4f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e597dc7d148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428dc3f3d47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ce2ecd6c54e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dd4275df5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M REGNSKAP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40 839 685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13 643 587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10 601 404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19 755 552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52846430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