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52608dc6043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124c861c24d51"/>
  </p:sldMasterIdLst>
  <p:sldIdLst>
    <p:sldId xmlns:r="http://schemas.openxmlformats.org/officeDocument/2006/relationships" id="256" r:id="R9220c896405e44e8"/>
    <p:sldId xmlns:r="http://schemas.openxmlformats.org/officeDocument/2006/relationships" id="257" r:id="Recba44874bb849be"/>
    <p:sldId xmlns:r="http://schemas.openxmlformats.org/officeDocument/2006/relationships" id="258" r:id="R2c20cbe986fc41a9"/>
    <p:sldId xmlns:r="http://schemas.openxmlformats.org/officeDocument/2006/relationships" id="259" r:id="Ra0fe5a88adf24f89"/>
    <p:sldId xmlns:r="http://schemas.openxmlformats.org/officeDocument/2006/relationships" id="260" r:id="Rfe6f7a8550a94128"/>
    <p:sldId xmlns:r="http://schemas.openxmlformats.org/officeDocument/2006/relationships" id="261" r:id="R5f84312163684fdb"/>
    <p:sldId xmlns:r="http://schemas.openxmlformats.org/officeDocument/2006/relationships" id="262" r:id="Rc777c94d724e49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124c861c24d51" /><Relationship Type="http://schemas.openxmlformats.org/officeDocument/2006/relationships/slide" Target="/ppt/slides/slide1.xml" Id="R9220c896405e44e8" /><Relationship Type="http://schemas.openxmlformats.org/officeDocument/2006/relationships/slide" Target="/ppt/slides/slide2.xml" Id="Recba44874bb849be" /><Relationship Type="http://schemas.openxmlformats.org/officeDocument/2006/relationships/slide" Target="/ppt/slides/slide3.xml" Id="R2c20cbe986fc41a9" /><Relationship Type="http://schemas.openxmlformats.org/officeDocument/2006/relationships/slide" Target="/ppt/slides/slide4.xml" Id="Ra0fe5a88adf24f89" /><Relationship Type="http://schemas.openxmlformats.org/officeDocument/2006/relationships/slide" Target="/ppt/slides/slide5.xml" Id="Rfe6f7a8550a94128" /><Relationship Type="http://schemas.openxmlformats.org/officeDocument/2006/relationships/slide" Target="/ppt/slides/slide6.xml" Id="R5f84312163684fdb" /><Relationship Type="http://schemas.openxmlformats.org/officeDocument/2006/relationships/slide" Target="/ppt/slides/slide7.xml" Id="Rc777c94d724e49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95f03aa1b43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7e35031204e89" /><Relationship Type="http://schemas.openxmlformats.org/officeDocument/2006/relationships/theme" Target="/ppt/slideMasters/theme/theme1.xml" Id="Rb230998681a4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7e3503120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3fa5b093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478e3fd2a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29e29b1a2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14823bf4e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5e9e0710746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a1d4bcb58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788645eeb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