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8ca66ed9f549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e3a6bc2f75490d"/>
  </p:sldMasterIdLst>
  <p:sldIdLst>
    <p:sldId xmlns:r="http://schemas.openxmlformats.org/officeDocument/2006/relationships" id="256" r:id="R143197445d2d4cec"/>
    <p:sldId xmlns:r="http://schemas.openxmlformats.org/officeDocument/2006/relationships" id="257" r:id="R750398af44e0469d"/>
    <p:sldId xmlns:r="http://schemas.openxmlformats.org/officeDocument/2006/relationships" id="258" r:id="R91cd313ac3174265"/>
    <p:sldId xmlns:r="http://schemas.openxmlformats.org/officeDocument/2006/relationships" id="259" r:id="R494153e750ec4068"/>
    <p:sldId xmlns:r="http://schemas.openxmlformats.org/officeDocument/2006/relationships" id="260" r:id="Rfd10a705d0834721"/>
    <p:sldId xmlns:r="http://schemas.openxmlformats.org/officeDocument/2006/relationships" id="261" r:id="Rb70c7ee2f4894bfa"/>
    <p:sldId xmlns:r="http://schemas.openxmlformats.org/officeDocument/2006/relationships" id="262" r:id="R6e944954b1f34c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e3a6bc2f75490d" /><Relationship Type="http://schemas.openxmlformats.org/officeDocument/2006/relationships/slide" Target="/ppt/slides/slide1.xml" Id="R143197445d2d4cec" /><Relationship Type="http://schemas.openxmlformats.org/officeDocument/2006/relationships/slide" Target="/ppt/slides/slide2.xml" Id="R750398af44e0469d" /><Relationship Type="http://schemas.openxmlformats.org/officeDocument/2006/relationships/slide" Target="/ppt/slides/slide3.xml" Id="R91cd313ac3174265" /><Relationship Type="http://schemas.openxmlformats.org/officeDocument/2006/relationships/slide" Target="/ppt/slides/slide4.xml" Id="R494153e750ec4068" /><Relationship Type="http://schemas.openxmlformats.org/officeDocument/2006/relationships/slide" Target="/ppt/slides/slide5.xml" Id="Rfd10a705d0834721" /><Relationship Type="http://schemas.openxmlformats.org/officeDocument/2006/relationships/slide" Target="/ppt/slides/slide6.xml" Id="Rb70c7ee2f4894bfa" /><Relationship Type="http://schemas.openxmlformats.org/officeDocument/2006/relationships/slide" Target="/ppt/slides/slide7.xml" Id="R6e944954b1f34c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0ace13e3a442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93e9170734c3a" /><Relationship Type="http://schemas.openxmlformats.org/officeDocument/2006/relationships/theme" Target="/ppt/slideMasters/theme/theme1.xml" Id="R4642a3ae9e7544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c93e9170734c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c5a5fa35f84f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5ac5ea98c41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7c9791ad44d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0ab4314f84e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0b334139a74a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6acd0434545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e60c7b90e4c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NORDSALTEN AVIS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NORDSALTEN 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NORDSALTEN AVIS AS ble etablert [år] og holder til i Drag.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NORDSALTEN 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NORDSALTEN 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NORDSALTEN 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6 199 697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−890 833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−688 374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147 686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1 212 526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NORDSALTEN 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SMÁJLLE PUBLISHING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NORDSALTEN 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Njárgga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8270 Drag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77 26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977 097 347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NORDSALTEN AVIS AS</a:t>
            </a:r>
          </a:p>
        </p:txBody>
      </p:sp>
    </p:spTree>
  </p:cSld>
  <p:clrMapOvr>
    <a:masterClrMapping xmlns:a="http://schemas.openxmlformats.org/drawingml/2006/main"/>
  </p:clrMapOvr>
</p:sld>
</file>