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716e2d0de043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350feda90d47ba"/>
  </p:sldMasterIdLst>
  <p:sldIdLst>
    <p:sldId xmlns:r="http://schemas.openxmlformats.org/officeDocument/2006/relationships" id="256" r:id="R094059adfe7f4b33"/>
    <p:sldId xmlns:r="http://schemas.openxmlformats.org/officeDocument/2006/relationships" id="257" r:id="R3c0d56e71b044447"/>
    <p:sldId xmlns:r="http://schemas.openxmlformats.org/officeDocument/2006/relationships" id="258" r:id="R20e4c53bc6c3472b"/>
    <p:sldId xmlns:r="http://schemas.openxmlformats.org/officeDocument/2006/relationships" id="259" r:id="Rff58b2e27e0246fe"/>
    <p:sldId xmlns:r="http://schemas.openxmlformats.org/officeDocument/2006/relationships" id="260" r:id="R608c6d0bbcb24397"/>
    <p:sldId xmlns:r="http://schemas.openxmlformats.org/officeDocument/2006/relationships" id="261" r:id="Rd3b329d376db49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50feda90d47ba" /><Relationship Type="http://schemas.openxmlformats.org/officeDocument/2006/relationships/slide" Target="/ppt/slides/slide1.xml" Id="R094059adfe7f4b33" /><Relationship Type="http://schemas.openxmlformats.org/officeDocument/2006/relationships/slide" Target="/ppt/slides/slide2.xml" Id="R3c0d56e71b044447" /><Relationship Type="http://schemas.openxmlformats.org/officeDocument/2006/relationships/slide" Target="/ppt/slides/slide3.xml" Id="R20e4c53bc6c3472b" /><Relationship Type="http://schemas.openxmlformats.org/officeDocument/2006/relationships/slide" Target="/ppt/slides/slide4.xml" Id="Rff58b2e27e0246fe" /><Relationship Type="http://schemas.openxmlformats.org/officeDocument/2006/relationships/slide" Target="/ppt/slides/slide5.xml" Id="R608c6d0bbcb24397" /><Relationship Type="http://schemas.openxmlformats.org/officeDocument/2006/relationships/slide" Target="/ppt/slides/slide6.xml" Id="Rd3b329d376db49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641d1e59d48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6706b441e4d64" /><Relationship Type="http://schemas.openxmlformats.org/officeDocument/2006/relationships/theme" Target="/ppt/slideMasters/theme/theme1.xml" Id="R774fdfc7f03e42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76706b441e4d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c7e68440e41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166f3902041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6e947f3c04d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eb0e9d53247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8c9bf83764f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1c2ee160544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LEGER UTEN GRENSER NORGE MEDECINS SANS FRONTIERES NORWAY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 UTEN GRENSER NORGE MEDECINS SANS FRONTIERES NORWAY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LEGER UTEN GRENSER NORGE MEDECINS SANS FRONTIERES NORWAY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 UTEN GRENSER NORGE MEDECINS SANS FRONTIERES NORWAY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 UTEN GRENSER NORGE MEDECINS SANS FRONTIERES NORWAY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 UTEN GRENSER NORGE MEDECINS SANS FRONTIERES NORWAY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607 471 782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−67 281 836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−56 661 836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146 059 664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361 711 303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 UTEN GRENSER NORGE MEDECINS SANS FRONTIERES NORWAY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Hausmanns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31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epost@legerutengrenser.no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www.legerutengrenser.no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977 097 495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 UTEN GRENSER NORGE MEDECINS SANS FRONTIERES NORWAY</a:t>
            </a:r>
          </a:p>
        </p:txBody>
      </p:sp>
    </p:spTree>
  </p:cSld>
  <p:clrMapOvr>
    <a:masterClrMapping xmlns:a="http://schemas.openxmlformats.org/drawingml/2006/main"/>
  </p:clrMapOvr>
</p:sld>
</file>