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718381f17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4ddd2523645f2"/>
  </p:sldMasterIdLst>
  <p:sldIdLst>
    <p:sldId xmlns:r="http://schemas.openxmlformats.org/officeDocument/2006/relationships" id="256" r:id="Ra8e1a6e9807e49c8"/>
    <p:sldId xmlns:r="http://schemas.openxmlformats.org/officeDocument/2006/relationships" id="257" r:id="Rc7b52432b3a84439"/>
    <p:sldId xmlns:r="http://schemas.openxmlformats.org/officeDocument/2006/relationships" id="258" r:id="Rf74b7d4f29234a34"/>
    <p:sldId xmlns:r="http://schemas.openxmlformats.org/officeDocument/2006/relationships" id="259" r:id="Rff49fba4686340a0"/>
    <p:sldId xmlns:r="http://schemas.openxmlformats.org/officeDocument/2006/relationships" id="260" r:id="Rb54d7def59c64fe8"/>
    <p:sldId xmlns:r="http://schemas.openxmlformats.org/officeDocument/2006/relationships" id="261" r:id="Re7908209b4d54f6f"/>
    <p:sldId xmlns:r="http://schemas.openxmlformats.org/officeDocument/2006/relationships" id="262" r:id="R0369bb752f09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4ddd2523645f2" /><Relationship Type="http://schemas.openxmlformats.org/officeDocument/2006/relationships/slide" Target="/ppt/slides/slide1.xml" Id="Ra8e1a6e9807e49c8" /><Relationship Type="http://schemas.openxmlformats.org/officeDocument/2006/relationships/slide" Target="/ppt/slides/slide2.xml" Id="Rc7b52432b3a84439" /><Relationship Type="http://schemas.openxmlformats.org/officeDocument/2006/relationships/slide" Target="/ppt/slides/slide3.xml" Id="Rf74b7d4f29234a34" /><Relationship Type="http://schemas.openxmlformats.org/officeDocument/2006/relationships/slide" Target="/ppt/slides/slide4.xml" Id="Rff49fba4686340a0" /><Relationship Type="http://schemas.openxmlformats.org/officeDocument/2006/relationships/slide" Target="/ppt/slides/slide5.xml" Id="Rb54d7def59c64fe8" /><Relationship Type="http://schemas.openxmlformats.org/officeDocument/2006/relationships/slide" Target="/ppt/slides/slide6.xml" Id="Re7908209b4d54f6f" /><Relationship Type="http://schemas.openxmlformats.org/officeDocument/2006/relationships/slide" Target="/ppt/slides/slide7.xml" Id="R0369bb752f09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caa2d9a6a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b52c789874fe4" /><Relationship Type="http://schemas.openxmlformats.org/officeDocument/2006/relationships/theme" Target="/ppt/slideMasters/theme/theme1.xml" Id="R24993b289a9b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b52c78987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62777c2d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b87c4d935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f69ae5125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95edf8fab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923ab2c3c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52c1f4eb5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8cada0939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