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6cd8eb3adb48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8c4ff21c6c4ffa"/>
  </p:sldMasterIdLst>
  <p:sldIdLst>
    <p:sldId xmlns:r="http://schemas.openxmlformats.org/officeDocument/2006/relationships" id="256" r:id="R32fdb5168bb84af4"/>
    <p:sldId xmlns:r="http://schemas.openxmlformats.org/officeDocument/2006/relationships" id="257" r:id="R35417a3a91ac4f22"/>
    <p:sldId xmlns:r="http://schemas.openxmlformats.org/officeDocument/2006/relationships" id="258" r:id="R2e13a16dc72f415c"/>
    <p:sldId xmlns:r="http://schemas.openxmlformats.org/officeDocument/2006/relationships" id="259" r:id="Reecaf855ffac4a1f"/>
    <p:sldId xmlns:r="http://schemas.openxmlformats.org/officeDocument/2006/relationships" id="260" r:id="Rf7ac62a02dd243d5"/>
    <p:sldId xmlns:r="http://schemas.openxmlformats.org/officeDocument/2006/relationships" id="261" r:id="R0d1cd90e4d564e99"/>
    <p:sldId xmlns:r="http://schemas.openxmlformats.org/officeDocument/2006/relationships" id="262" r:id="R0e04306f9dcf41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c4ff21c6c4ffa" /><Relationship Type="http://schemas.openxmlformats.org/officeDocument/2006/relationships/slide" Target="/ppt/slides/slide1.xml" Id="R32fdb5168bb84af4" /><Relationship Type="http://schemas.openxmlformats.org/officeDocument/2006/relationships/slide" Target="/ppt/slides/slide2.xml" Id="R35417a3a91ac4f22" /><Relationship Type="http://schemas.openxmlformats.org/officeDocument/2006/relationships/slide" Target="/ppt/slides/slide3.xml" Id="R2e13a16dc72f415c" /><Relationship Type="http://schemas.openxmlformats.org/officeDocument/2006/relationships/slide" Target="/ppt/slides/slide4.xml" Id="Reecaf855ffac4a1f" /><Relationship Type="http://schemas.openxmlformats.org/officeDocument/2006/relationships/slide" Target="/ppt/slides/slide5.xml" Id="Rf7ac62a02dd243d5" /><Relationship Type="http://schemas.openxmlformats.org/officeDocument/2006/relationships/slide" Target="/ppt/slides/slide6.xml" Id="R0d1cd90e4d564e99" /><Relationship Type="http://schemas.openxmlformats.org/officeDocument/2006/relationships/slide" Target="/ppt/slides/slide7.xml" Id="R0e04306f9dcf41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047268c6d48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7dc7a4bea43ec" /><Relationship Type="http://schemas.openxmlformats.org/officeDocument/2006/relationships/theme" Target="/ppt/slideMasters/theme/theme1.xml" Id="R904e128a892942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d7dc7a4bea43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1fa8f824744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c52757ae146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db36d07544f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4454a48884a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c46cfcdf24e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7266210db49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a9013d78b4e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STUVE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HARDINGEN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