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4fdc8e3a40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8d51367d44a43"/>
  </p:sldMasterIdLst>
  <p:sldIdLst>
    <p:sldId xmlns:r="http://schemas.openxmlformats.org/officeDocument/2006/relationships" id="256" r:id="R941371da12f04b3e"/>
    <p:sldId xmlns:r="http://schemas.openxmlformats.org/officeDocument/2006/relationships" id="257" r:id="Rf78ac7bfe7804b3a"/>
    <p:sldId xmlns:r="http://schemas.openxmlformats.org/officeDocument/2006/relationships" id="258" r:id="Re8109f5cc54e4ce1"/>
    <p:sldId xmlns:r="http://schemas.openxmlformats.org/officeDocument/2006/relationships" id="259" r:id="R25a9ad1a3c26401b"/>
    <p:sldId xmlns:r="http://schemas.openxmlformats.org/officeDocument/2006/relationships" id="260" r:id="R18fcc0ff1cfd4b50"/>
    <p:sldId xmlns:r="http://schemas.openxmlformats.org/officeDocument/2006/relationships" id="261" r:id="Rb3b223cd695c48c5"/>
    <p:sldId xmlns:r="http://schemas.openxmlformats.org/officeDocument/2006/relationships" id="262" r:id="R3794d68e5de1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8d51367d44a43" /><Relationship Type="http://schemas.openxmlformats.org/officeDocument/2006/relationships/slide" Target="/ppt/slides/slide1.xml" Id="R941371da12f04b3e" /><Relationship Type="http://schemas.openxmlformats.org/officeDocument/2006/relationships/slide" Target="/ppt/slides/slide2.xml" Id="Rf78ac7bfe7804b3a" /><Relationship Type="http://schemas.openxmlformats.org/officeDocument/2006/relationships/slide" Target="/ppt/slides/slide3.xml" Id="Re8109f5cc54e4ce1" /><Relationship Type="http://schemas.openxmlformats.org/officeDocument/2006/relationships/slide" Target="/ppt/slides/slide4.xml" Id="R25a9ad1a3c26401b" /><Relationship Type="http://schemas.openxmlformats.org/officeDocument/2006/relationships/slide" Target="/ppt/slides/slide5.xml" Id="R18fcc0ff1cfd4b50" /><Relationship Type="http://schemas.openxmlformats.org/officeDocument/2006/relationships/slide" Target="/ppt/slides/slide6.xml" Id="Rb3b223cd695c48c5" /><Relationship Type="http://schemas.openxmlformats.org/officeDocument/2006/relationships/slide" Target="/ppt/slides/slide7.xml" Id="R3794d68e5de1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bd86c05a4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5f46eddd1403b" /><Relationship Type="http://schemas.openxmlformats.org/officeDocument/2006/relationships/theme" Target="/ppt/slideMasters/theme/theme1.xml" Id="R18b841c0c0064a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5f46eddd1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8f1103ad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0b7d333c8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14aec3cda44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fcd4c4f55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0d6dcf004a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0136645ab4b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b0f121930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ØSTLYNGENS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ØSTLYNGENS BAKERI &amp; KONDITORI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33 975 355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16 302 719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ØSTLYNGEN KJELL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Altaveien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43 05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kjell@ostlyngen-bakeri.no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977 314 739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