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9551584d0c43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7509877f3c4f13"/>
  </p:sldMasterIdLst>
  <p:sldIdLst>
    <p:sldId xmlns:r="http://schemas.openxmlformats.org/officeDocument/2006/relationships" id="256" r:id="Racbf33ff73b04d78"/>
    <p:sldId xmlns:r="http://schemas.openxmlformats.org/officeDocument/2006/relationships" id="257" r:id="R283d51bdcdea420b"/>
    <p:sldId xmlns:r="http://schemas.openxmlformats.org/officeDocument/2006/relationships" id="258" r:id="R97c822374f674fe9"/>
    <p:sldId xmlns:r="http://schemas.openxmlformats.org/officeDocument/2006/relationships" id="259" r:id="R71cca8b889ce4c33"/>
    <p:sldId xmlns:r="http://schemas.openxmlformats.org/officeDocument/2006/relationships" id="260" r:id="R66a8f80a31c045f0"/>
    <p:sldId xmlns:r="http://schemas.openxmlformats.org/officeDocument/2006/relationships" id="261" r:id="Rb0083d3fe6fc4b81"/>
    <p:sldId xmlns:r="http://schemas.openxmlformats.org/officeDocument/2006/relationships" id="262" r:id="Rda97d76576074a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7509877f3c4f13" /><Relationship Type="http://schemas.openxmlformats.org/officeDocument/2006/relationships/slide" Target="/ppt/slides/slide1.xml" Id="Racbf33ff73b04d78" /><Relationship Type="http://schemas.openxmlformats.org/officeDocument/2006/relationships/slide" Target="/ppt/slides/slide2.xml" Id="R283d51bdcdea420b" /><Relationship Type="http://schemas.openxmlformats.org/officeDocument/2006/relationships/slide" Target="/ppt/slides/slide3.xml" Id="R97c822374f674fe9" /><Relationship Type="http://schemas.openxmlformats.org/officeDocument/2006/relationships/slide" Target="/ppt/slides/slide4.xml" Id="R71cca8b889ce4c33" /><Relationship Type="http://schemas.openxmlformats.org/officeDocument/2006/relationships/slide" Target="/ppt/slides/slide5.xml" Id="R66a8f80a31c045f0" /><Relationship Type="http://schemas.openxmlformats.org/officeDocument/2006/relationships/slide" Target="/ppt/slides/slide6.xml" Id="Rb0083d3fe6fc4b81" /><Relationship Type="http://schemas.openxmlformats.org/officeDocument/2006/relationships/slide" Target="/ppt/slides/slide7.xml" Id="Rda97d76576074a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29eea86d8a49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305a8d8a640c1" /><Relationship Type="http://schemas.openxmlformats.org/officeDocument/2006/relationships/theme" Target="/ppt/slideMasters/theme/theme1.xml" Id="R3e78f261a3b842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a305a8d8a640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49005260a46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09e9d485244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dd19b49824a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62eee5bb045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fcd54061d4d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1ab4707fd42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b3089455343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SOGNDAL HOTELL EIGEDOM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SOGNDAL HOTELL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SOGNDAL HOTELL EIGEDOM AS ble etablert [år] og holder til i Sogndal.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SOGNDAL HOTELL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SOGNDAL HOTELL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SOGNDAL HOTELL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26 236 865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15 186 770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3 147 527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2 591 260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251 054 595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SOGNDAL HOTELL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JESL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SOGNDAL HOTELL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Gravensteinsgata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977 353 521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SOGNDAL HOTELL EIGEDOM AS</a:t>
            </a:r>
          </a:p>
        </p:txBody>
      </p:sp>
    </p:spTree>
  </p:cSld>
  <p:clrMapOvr>
    <a:masterClrMapping xmlns:a="http://schemas.openxmlformats.org/drawingml/2006/main"/>
  </p:clrMapOvr>
</p:sld>
</file>