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196540be7045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3bd9cb671c44bf"/>
  </p:sldMasterIdLst>
  <p:sldIdLst>
    <p:sldId xmlns:r="http://schemas.openxmlformats.org/officeDocument/2006/relationships" id="256" r:id="Rf7ae695cc7644c5f"/>
    <p:sldId xmlns:r="http://schemas.openxmlformats.org/officeDocument/2006/relationships" id="257" r:id="Re6e305d37dfb4785"/>
    <p:sldId xmlns:r="http://schemas.openxmlformats.org/officeDocument/2006/relationships" id="258" r:id="Rd9c452c893c14f03"/>
    <p:sldId xmlns:r="http://schemas.openxmlformats.org/officeDocument/2006/relationships" id="259" r:id="Rabe46f32d3d34965"/>
    <p:sldId xmlns:r="http://schemas.openxmlformats.org/officeDocument/2006/relationships" id="260" r:id="Rf9fbc0ff74f44d23"/>
    <p:sldId xmlns:r="http://schemas.openxmlformats.org/officeDocument/2006/relationships" id="261" r:id="Rdc46d17d1c494d0b"/>
    <p:sldId xmlns:r="http://schemas.openxmlformats.org/officeDocument/2006/relationships" id="262" r:id="R5e811f0ac18c49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3bd9cb671c44bf" /><Relationship Type="http://schemas.openxmlformats.org/officeDocument/2006/relationships/slide" Target="/ppt/slides/slide1.xml" Id="Rf7ae695cc7644c5f" /><Relationship Type="http://schemas.openxmlformats.org/officeDocument/2006/relationships/slide" Target="/ppt/slides/slide2.xml" Id="Re6e305d37dfb4785" /><Relationship Type="http://schemas.openxmlformats.org/officeDocument/2006/relationships/slide" Target="/ppt/slides/slide3.xml" Id="Rd9c452c893c14f03" /><Relationship Type="http://schemas.openxmlformats.org/officeDocument/2006/relationships/slide" Target="/ppt/slides/slide4.xml" Id="Rabe46f32d3d34965" /><Relationship Type="http://schemas.openxmlformats.org/officeDocument/2006/relationships/slide" Target="/ppt/slides/slide5.xml" Id="Rf9fbc0ff74f44d23" /><Relationship Type="http://schemas.openxmlformats.org/officeDocument/2006/relationships/slide" Target="/ppt/slides/slide6.xml" Id="Rdc46d17d1c494d0b" /><Relationship Type="http://schemas.openxmlformats.org/officeDocument/2006/relationships/slide" Target="/ppt/slides/slide7.xml" Id="R5e811f0ac18c49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58bbdd0c194c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96064fff144d3" /><Relationship Type="http://schemas.openxmlformats.org/officeDocument/2006/relationships/theme" Target="/ppt/slideMasters/theme/theme1.xml" Id="R66202e670b9e48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896064fff144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545b94f6a40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72f615e2c4d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1d274833748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65f4bc1dc43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635de8d8549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60f7806bc46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109e87ec240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TOBIMO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TOBIMO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1 694 526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1 022 978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1 209 327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46 389 924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46 548 474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BIRGITTE MOSVOLD SALVESEN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977 514 940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TOBIMO AS</a:t>
            </a:r>
          </a:p>
        </p:txBody>
      </p:sp>
    </p:spTree>
  </p:cSld>
  <p:clrMapOvr>
    <a:masterClrMapping xmlns:a="http://schemas.openxmlformats.org/drawingml/2006/main"/>
  </p:clrMapOvr>
</p:sld>
</file>