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5270ed375845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c5ddf6de0c420a"/>
  </p:sldMasterIdLst>
  <p:sldIdLst>
    <p:sldId xmlns:r="http://schemas.openxmlformats.org/officeDocument/2006/relationships" id="256" r:id="R328f64904e6b43b4"/>
    <p:sldId xmlns:r="http://schemas.openxmlformats.org/officeDocument/2006/relationships" id="257" r:id="R4b83f4bd61ae4abb"/>
    <p:sldId xmlns:r="http://schemas.openxmlformats.org/officeDocument/2006/relationships" id="258" r:id="R9322b2f845b64179"/>
    <p:sldId xmlns:r="http://schemas.openxmlformats.org/officeDocument/2006/relationships" id="259" r:id="R1e0bc938d13542e2"/>
    <p:sldId xmlns:r="http://schemas.openxmlformats.org/officeDocument/2006/relationships" id="260" r:id="R7fc4859f74724a7e"/>
    <p:sldId xmlns:r="http://schemas.openxmlformats.org/officeDocument/2006/relationships" id="261" r:id="R5d6b0c229cdb4960"/>
    <p:sldId xmlns:r="http://schemas.openxmlformats.org/officeDocument/2006/relationships" id="262" r:id="Red958329a05649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c5ddf6de0c420a" /><Relationship Type="http://schemas.openxmlformats.org/officeDocument/2006/relationships/slide" Target="/ppt/slides/slide1.xml" Id="R328f64904e6b43b4" /><Relationship Type="http://schemas.openxmlformats.org/officeDocument/2006/relationships/slide" Target="/ppt/slides/slide2.xml" Id="R4b83f4bd61ae4abb" /><Relationship Type="http://schemas.openxmlformats.org/officeDocument/2006/relationships/slide" Target="/ppt/slides/slide3.xml" Id="R9322b2f845b64179" /><Relationship Type="http://schemas.openxmlformats.org/officeDocument/2006/relationships/slide" Target="/ppt/slides/slide4.xml" Id="R1e0bc938d13542e2" /><Relationship Type="http://schemas.openxmlformats.org/officeDocument/2006/relationships/slide" Target="/ppt/slides/slide5.xml" Id="R7fc4859f74724a7e" /><Relationship Type="http://schemas.openxmlformats.org/officeDocument/2006/relationships/slide" Target="/ppt/slides/slide6.xml" Id="R5d6b0c229cdb4960" /><Relationship Type="http://schemas.openxmlformats.org/officeDocument/2006/relationships/slide" Target="/ppt/slides/slide7.xml" Id="Red958329a05649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f3bef36fcd4d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56bc450834637" /><Relationship Type="http://schemas.openxmlformats.org/officeDocument/2006/relationships/theme" Target="/ppt/slideMasters/theme/theme1.xml" Id="R2e7e4d65dbfb42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e56bc4508346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0a296dce742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ecdcd7d984e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632c0f60f4a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541063c2b41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987cb219045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eb6bd3def4f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69f0f4e1540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BERGSETH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11 844 804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1 537 484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1 219 406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1 856 803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3 678 466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BORDVIK ALEXANDER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REIDULFF LARS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Slemmestadveien 210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07 42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admin@bergseth.as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www.bergseth.as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977 520 126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