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df14231ca843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f22505a8334797"/>
  </p:sldMasterIdLst>
  <p:sldIdLst>
    <p:sldId xmlns:r="http://schemas.openxmlformats.org/officeDocument/2006/relationships" id="256" r:id="R38b6b16078734b1e"/>
    <p:sldId xmlns:r="http://schemas.openxmlformats.org/officeDocument/2006/relationships" id="257" r:id="Ra8f93877abd94730"/>
    <p:sldId xmlns:r="http://schemas.openxmlformats.org/officeDocument/2006/relationships" id="258" r:id="Rc30147dafdf44fb4"/>
    <p:sldId xmlns:r="http://schemas.openxmlformats.org/officeDocument/2006/relationships" id="259" r:id="Rba07491ab8fd43a5"/>
    <p:sldId xmlns:r="http://schemas.openxmlformats.org/officeDocument/2006/relationships" id="260" r:id="R75e6bbe7b3d54f2b"/>
    <p:sldId xmlns:r="http://schemas.openxmlformats.org/officeDocument/2006/relationships" id="261" r:id="Rdc931f9cdd314006"/>
    <p:sldId xmlns:r="http://schemas.openxmlformats.org/officeDocument/2006/relationships" id="262" r:id="R91fea50fa9c640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f22505a8334797" /><Relationship Type="http://schemas.openxmlformats.org/officeDocument/2006/relationships/slide" Target="/ppt/slides/slide1.xml" Id="R38b6b16078734b1e" /><Relationship Type="http://schemas.openxmlformats.org/officeDocument/2006/relationships/slide" Target="/ppt/slides/slide2.xml" Id="Ra8f93877abd94730" /><Relationship Type="http://schemas.openxmlformats.org/officeDocument/2006/relationships/slide" Target="/ppt/slides/slide3.xml" Id="Rc30147dafdf44fb4" /><Relationship Type="http://schemas.openxmlformats.org/officeDocument/2006/relationships/slide" Target="/ppt/slides/slide4.xml" Id="Rba07491ab8fd43a5" /><Relationship Type="http://schemas.openxmlformats.org/officeDocument/2006/relationships/slide" Target="/ppt/slides/slide5.xml" Id="R75e6bbe7b3d54f2b" /><Relationship Type="http://schemas.openxmlformats.org/officeDocument/2006/relationships/slide" Target="/ppt/slides/slide6.xml" Id="Rdc931f9cdd314006" /><Relationship Type="http://schemas.openxmlformats.org/officeDocument/2006/relationships/slide" Target="/ppt/slides/slide7.xml" Id="R91fea50fa9c640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dab3bd9f4f48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5b9f3ea5944f5a" /><Relationship Type="http://schemas.openxmlformats.org/officeDocument/2006/relationships/theme" Target="/ppt/slideMasters/theme/theme1.xml" Id="Rad815496774e47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5b9f3ea5944f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90a106f41b4c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eed7d9f61e44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ea09acca8741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1914f6e5ae4d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e1e28976843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b91ffaa6fe44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4faac7aef541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WAAGEHOLM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WAAGEHOLM AS ble etablert [år] og holder til i Ulsteinvik.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219 123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137 137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700 145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2 000 591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LINGE BRITA WAAGE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PILSKOG SIRI INGER WAAGE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WAAGE ARILD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WAAGE HÅKON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Sjøgata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6065 Ulsteinvik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01 22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hakon@waageconsult.no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977 557 739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WAAGEHOLM AS</a:t>
            </a:r>
          </a:p>
        </p:txBody>
      </p:sp>
    </p:spTree>
  </p:cSld>
  <p:clrMapOvr>
    <a:masterClrMapping xmlns:a="http://schemas.openxmlformats.org/drawingml/2006/main"/>
  </p:clrMapOvr>
</p:sld>
</file>