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16678a8cf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426697e9a6480c"/>
  </p:sldMasterIdLst>
  <p:sldIdLst>
    <p:sldId xmlns:r="http://schemas.openxmlformats.org/officeDocument/2006/relationships" id="256" r:id="Rc52112ca92ae4923"/>
    <p:sldId xmlns:r="http://schemas.openxmlformats.org/officeDocument/2006/relationships" id="257" r:id="R2893f843e2c145ee"/>
    <p:sldId xmlns:r="http://schemas.openxmlformats.org/officeDocument/2006/relationships" id="258" r:id="R60e3da08482a439e"/>
    <p:sldId xmlns:r="http://schemas.openxmlformats.org/officeDocument/2006/relationships" id="259" r:id="Rce784b62a9904f21"/>
    <p:sldId xmlns:r="http://schemas.openxmlformats.org/officeDocument/2006/relationships" id="260" r:id="R2e2bbf587bf44c3e"/>
    <p:sldId xmlns:r="http://schemas.openxmlformats.org/officeDocument/2006/relationships" id="261" r:id="Raa48aaf8d76f4931"/>
    <p:sldId xmlns:r="http://schemas.openxmlformats.org/officeDocument/2006/relationships" id="262" r:id="Rad75bfeb6fb2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26697e9a6480c" /><Relationship Type="http://schemas.openxmlformats.org/officeDocument/2006/relationships/slide" Target="/ppt/slides/slide1.xml" Id="Rc52112ca92ae4923" /><Relationship Type="http://schemas.openxmlformats.org/officeDocument/2006/relationships/slide" Target="/ppt/slides/slide2.xml" Id="R2893f843e2c145ee" /><Relationship Type="http://schemas.openxmlformats.org/officeDocument/2006/relationships/slide" Target="/ppt/slides/slide3.xml" Id="R60e3da08482a439e" /><Relationship Type="http://schemas.openxmlformats.org/officeDocument/2006/relationships/slide" Target="/ppt/slides/slide4.xml" Id="Rce784b62a9904f21" /><Relationship Type="http://schemas.openxmlformats.org/officeDocument/2006/relationships/slide" Target="/ppt/slides/slide5.xml" Id="R2e2bbf587bf44c3e" /><Relationship Type="http://schemas.openxmlformats.org/officeDocument/2006/relationships/slide" Target="/ppt/slides/slide6.xml" Id="Raa48aaf8d76f4931" /><Relationship Type="http://schemas.openxmlformats.org/officeDocument/2006/relationships/slide" Target="/ppt/slides/slide7.xml" Id="Rad75bfeb6fb2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b5d52ae08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4760676ad40b1" /><Relationship Type="http://schemas.openxmlformats.org/officeDocument/2006/relationships/theme" Target="/ppt/slideMasters/theme/theme1.xml" Id="Rb8d9d682edff4c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4760676ad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59ae6be9f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0a127628c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b89e4f3f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e0b9fae43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6abf9b4a147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0dde9bdd548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d2eff09c1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