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e1becfe45d40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a10f9477dc4cad"/>
  </p:sldMasterIdLst>
  <p:sldIdLst>
    <p:sldId xmlns:r="http://schemas.openxmlformats.org/officeDocument/2006/relationships" id="256" r:id="R3a6b91cfb101492f"/>
    <p:sldId xmlns:r="http://schemas.openxmlformats.org/officeDocument/2006/relationships" id="257" r:id="R16113d69430d4877"/>
    <p:sldId xmlns:r="http://schemas.openxmlformats.org/officeDocument/2006/relationships" id="258" r:id="Re4dee2d73765433e"/>
    <p:sldId xmlns:r="http://schemas.openxmlformats.org/officeDocument/2006/relationships" id="259" r:id="R686f8dcc2abd4ef1"/>
    <p:sldId xmlns:r="http://schemas.openxmlformats.org/officeDocument/2006/relationships" id="260" r:id="R48d3119a83dd49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10f9477dc4cad" /><Relationship Type="http://schemas.openxmlformats.org/officeDocument/2006/relationships/slide" Target="/ppt/slides/slide1.xml" Id="R3a6b91cfb101492f" /><Relationship Type="http://schemas.openxmlformats.org/officeDocument/2006/relationships/slide" Target="/ppt/slides/slide2.xml" Id="R16113d69430d4877" /><Relationship Type="http://schemas.openxmlformats.org/officeDocument/2006/relationships/slide" Target="/ppt/slides/slide3.xml" Id="Re4dee2d73765433e" /><Relationship Type="http://schemas.openxmlformats.org/officeDocument/2006/relationships/slide" Target="/ppt/slides/slide4.xml" Id="R686f8dcc2abd4ef1" /><Relationship Type="http://schemas.openxmlformats.org/officeDocument/2006/relationships/slide" Target="/ppt/slides/slide5.xml" Id="R48d3119a83dd49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dac1bf210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f41e9bdc04e0a" /><Relationship Type="http://schemas.openxmlformats.org/officeDocument/2006/relationships/theme" Target="/ppt/slideMasters/theme/theme1.xml" Id="Ra0217b26a823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5f41e9bdc0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a170a000443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dcfd5d89742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7fb1bc3a4e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de48503cd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39ae3521b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TBBL SERVICESENTRAL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TBBL SERVICESENTRAL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