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e952ea5674f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7830f95504073"/>
  </p:sldMasterIdLst>
  <p:sldIdLst>
    <p:sldId xmlns:r="http://schemas.openxmlformats.org/officeDocument/2006/relationships" id="256" r:id="R36d941a87fc94b16"/>
    <p:sldId xmlns:r="http://schemas.openxmlformats.org/officeDocument/2006/relationships" id="257" r:id="Rf0e40021ede34f07"/>
    <p:sldId xmlns:r="http://schemas.openxmlformats.org/officeDocument/2006/relationships" id="258" r:id="R160f2f1b49354797"/>
    <p:sldId xmlns:r="http://schemas.openxmlformats.org/officeDocument/2006/relationships" id="259" r:id="R2a73c646c5b94937"/>
    <p:sldId xmlns:r="http://schemas.openxmlformats.org/officeDocument/2006/relationships" id="260" r:id="R9777591c71404840"/>
    <p:sldId xmlns:r="http://schemas.openxmlformats.org/officeDocument/2006/relationships" id="261" r:id="Rc1633dee869644f0"/>
    <p:sldId xmlns:r="http://schemas.openxmlformats.org/officeDocument/2006/relationships" id="262" r:id="Rb9f9dbd5c91d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7830f95504073" /><Relationship Type="http://schemas.openxmlformats.org/officeDocument/2006/relationships/slide" Target="/ppt/slides/slide1.xml" Id="R36d941a87fc94b16" /><Relationship Type="http://schemas.openxmlformats.org/officeDocument/2006/relationships/slide" Target="/ppt/slides/slide2.xml" Id="Rf0e40021ede34f07" /><Relationship Type="http://schemas.openxmlformats.org/officeDocument/2006/relationships/slide" Target="/ppt/slides/slide3.xml" Id="R160f2f1b49354797" /><Relationship Type="http://schemas.openxmlformats.org/officeDocument/2006/relationships/slide" Target="/ppt/slides/slide4.xml" Id="R2a73c646c5b94937" /><Relationship Type="http://schemas.openxmlformats.org/officeDocument/2006/relationships/slide" Target="/ppt/slides/slide5.xml" Id="R9777591c71404840" /><Relationship Type="http://schemas.openxmlformats.org/officeDocument/2006/relationships/slide" Target="/ppt/slides/slide6.xml" Id="Rc1633dee869644f0" /><Relationship Type="http://schemas.openxmlformats.org/officeDocument/2006/relationships/slide" Target="/ppt/slides/slide7.xml" Id="Rb9f9dbd5c91d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d049c9fe5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7438a55c84496" /><Relationship Type="http://schemas.openxmlformats.org/officeDocument/2006/relationships/theme" Target="/ppt/slideMasters/theme/theme1.xml" Id="Ra5b79558e9d6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7438a55c8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85b4198ba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81457821d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4076ccfe7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58c88341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ba5f42e1c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8de7f2db0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b719cd3284e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