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8271173c4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eb0cf0c2f47f5"/>
  </p:sldMasterIdLst>
  <p:sldIdLst>
    <p:sldId xmlns:r="http://schemas.openxmlformats.org/officeDocument/2006/relationships" id="256" r:id="R9805f4749d86427b"/>
    <p:sldId xmlns:r="http://schemas.openxmlformats.org/officeDocument/2006/relationships" id="257" r:id="Rf74951d8b2174554"/>
    <p:sldId xmlns:r="http://schemas.openxmlformats.org/officeDocument/2006/relationships" id="258" r:id="R421840d4f3c84b1d"/>
    <p:sldId xmlns:r="http://schemas.openxmlformats.org/officeDocument/2006/relationships" id="259" r:id="R67638db1a8854f70"/>
    <p:sldId xmlns:r="http://schemas.openxmlformats.org/officeDocument/2006/relationships" id="260" r:id="R1f8a6a39b5414793"/>
    <p:sldId xmlns:r="http://schemas.openxmlformats.org/officeDocument/2006/relationships" id="261" r:id="Rda08c3fea36847cf"/>
    <p:sldId xmlns:r="http://schemas.openxmlformats.org/officeDocument/2006/relationships" id="262" r:id="Re0368e4df96c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eb0cf0c2f47f5" /><Relationship Type="http://schemas.openxmlformats.org/officeDocument/2006/relationships/slide" Target="/ppt/slides/slide1.xml" Id="R9805f4749d86427b" /><Relationship Type="http://schemas.openxmlformats.org/officeDocument/2006/relationships/slide" Target="/ppt/slides/slide2.xml" Id="Rf74951d8b2174554" /><Relationship Type="http://schemas.openxmlformats.org/officeDocument/2006/relationships/slide" Target="/ppt/slides/slide3.xml" Id="R421840d4f3c84b1d" /><Relationship Type="http://schemas.openxmlformats.org/officeDocument/2006/relationships/slide" Target="/ppt/slides/slide4.xml" Id="R67638db1a8854f70" /><Relationship Type="http://schemas.openxmlformats.org/officeDocument/2006/relationships/slide" Target="/ppt/slides/slide5.xml" Id="R1f8a6a39b5414793" /><Relationship Type="http://schemas.openxmlformats.org/officeDocument/2006/relationships/slide" Target="/ppt/slides/slide6.xml" Id="Rda08c3fea36847cf" /><Relationship Type="http://schemas.openxmlformats.org/officeDocument/2006/relationships/slide" Target="/ppt/slides/slide7.xml" Id="Re0368e4df96c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dcda42987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89112d0e4ee1" /><Relationship Type="http://schemas.openxmlformats.org/officeDocument/2006/relationships/theme" Target="/ppt/slideMasters/theme/theme1.xml" Id="Rd6b673358ad0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289112d0e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ca62764c6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eb1853a28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61a4a3e6e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8e44d5e7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ce3eb6a8c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5eb44d7d645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ac619d07c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