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bf3a2be2fc4f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181702d9c7420d"/>
  </p:sldMasterIdLst>
  <p:sldIdLst>
    <p:sldId xmlns:r="http://schemas.openxmlformats.org/officeDocument/2006/relationships" id="256" r:id="Rf4a64e91533646af"/>
    <p:sldId xmlns:r="http://schemas.openxmlformats.org/officeDocument/2006/relationships" id="257" r:id="R17340e72ebc94e59"/>
    <p:sldId xmlns:r="http://schemas.openxmlformats.org/officeDocument/2006/relationships" id="258" r:id="R76b3c38eff0d4f9a"/>
    <p:sldId xmlns:r="http://schemas.openxmlformats.org/officeDocument/2006/relationships" id="259" r:id="Re76edc4c73724aa6"/>
    <p:sldId xmlns:r="http://schemas.openxmlformats.org/officeDocument/2006/relationships" id="260" r:id="R0324591388c84d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81702d9c7420d" /><Relationship Type="http://schemas.openxmlformats.org/officeDocument/2006/relationships/slide" Target="/ppt/slides/slide1.xml" Id="Rf4a64e91533646af" /><Relationship Type="http://schemas.openxmlformats.org/officeDocument/2006/relationships/slide" Target="/ppt/slides/slide2.xml" Id="R17340e72ebc94e59" /><Relationship Type="http://schemas.openxmlformats.org/officeDocument/2006/relationships/slide" Target="/ppt/slides/slide3.xml" Id="R76b3c38eff0d4f9a" /><Relationship Type="http://schemas.openxmlformats.org/officeDocument/2006/relationships/slide" Target="/ppt/slides/slide4.xml" Id="Re76edc4c73724aa6" /><Relationship Type="http://schemas.openxmlformats.org/officeDocument/2006/relationships/slide" Target="/ppt/slides/slide5.xml" Id="R0324591388c84d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80df687544e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4cf8491d04f5f" /><Relationship Type="http://schemas.openxmlformats.org/officeDocument/2006/relationships/theme" Target="/ppt/slideMasters/theme/theme1.xml" Id="R5c010b403c7d42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24cf8491d0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92a824a174b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d60314cda40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1581f18f048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05765d59249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b50948dc84a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YACHT 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YACHT 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YACHT STORM AS</a:t>
            </a:r>
          </a:p>
        </p:txBody>
      </p:sp>
    </p:spTree>
  </p:cSld>
  <p:clrMapOvr>
    <a:masterClrMapping xmlns:a="http://schemas.openxmlformats.org/drawingml/2006/main"/>
  </p:clrMapOvr>
</p:sld>
</file>