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959c2d79a41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e0ed8ed4946f7"/>
  </p:sldMasterIdLst>
  <p:sldIdLst>
    <p:sldId xmlns:r="http://schemas.openxmlformats.org/officeDocument/2006/relationships" id="256" r:id="R23bfdfcb74384430"/>
    <p:sldId xmlns:r="http://schemas.openxmlformats.org/officeDocument/2006/relationships" id="257" r:id="Rff19b0df91cf4beb"/>
    <p:sldId xmlns:r="http://schemas.openxmlformats.org/officeDocument/2006/relationships" id="258" r:id="R13cd730b33194e5f"/>
    <p:sldId xmlns:r="http://schemas.openxmlformats.org/officeDocument/2006/relationships" id="259" r:id="Rf11f032fc2844716"/>
    <p:sldId xmlns:r="http://schemas.openxmlformats.org/officeDocument/2006/relationships" id="260" r:id="Re1fab17e902c4b63"/>
    <p:sldId xmlns:r="http://schemas.openxmlformats.org/officeDocument/2006/relationships" id="261" r:id="Rd079ac3728544580"/>
    <p:sldId xmlns:r="http://schemas.openxmlformats.org/officeDocument/2006/relationships" id="262" r:id="R4a9859e571a844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e0ed8ed4946f7" /><Relationship Type="http://schemas.openxmlformats.org/officeDocument/2006/relationships/slide" Target="/ppt/slides/slide1.xml" Id="R23bfdfcb74384430" /><Relationship Type="http://schemas.openxmlformats.org/officeDocument/2006/relationships/slide" Target="/ppt/slides/slide2.xml" Id="Rff19b0df91cf4beb" /><Relationship Type="http://schemas.openxmlformats.org/officeDocument/2006/relationships/slide" Target="/ppt/slides/slide3.xml" Id="R13cd730b33194e5f" /><Relationship Type="http://schemas.openxmlformats.org/officeDocument/2006/relationships/slide" Target="/ppt/slides/slide4.xml" Id="Rf11f032fc2844716" /><Relationship Type="http://schemas.openxmlformats.org/officeDocument/2006/relationships/slide" Target="/ppt/slides/slide5.xml" Id="Re1fab17e902c4b63" /><Relationship Type="http://schemas.openxmlformats.org/officeDocument/2006/relationships/slide" Target="/ppt/slides/slide6.xml" Id="Rd079ac3728544580" /><Relationship Type="http://schemas.openxmlformats.org/officeDocument/2006/relationships/slide" Target="/ppt/slides/slide7.xml" Id="R4a9859e571a844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d9f8ab105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d717dc55e4325" /><Relationship Type="http://schemas.openxmlformats.org/officeDocument/2006/relationships/theme" Target="/ppt/slideMasters/theme/theme1.xml" Id="R0b086941e67a48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d717dc55e43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345e5373145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1fd5a2b2040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0568c9e5045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130c89fbf4d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54c43ad0649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12f88c76242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d96eaf207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NILSEN-NYGAARD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NILSEN-NYGAARD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NILSEN-NYGAARD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NILSEN-NYGAARD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NILSEN-NYGAARD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NILSEN-NYGAARD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32 724 900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9 488 419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34 883 993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39 841 946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NILSEN-NYGAARD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AMNN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AMNN HOLDING AS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AKNN EIENDOM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AHNN HOLDING AS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MENNDY HOLDING AS  –  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NILSEN-NYGAARD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5, Kock-Sentret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52 20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amnn@eurosko.no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NILSEN-NYGAARD AS</a:t>
            </a:r>
          </a:p>
        </p:txBody>
      </p:sp>
    </p:spTree>
  </p:cSld>
  <p:clrMapOvr>
    <a:masterClrMapping xmlns:a="http://schemas.openxmlformats.org/drawingml/2006/main"/>
  </p:clrMapOvr>
</p:sld>
</file>