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f1b12ff5f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ea51e860ec4975"/>
  </p:sldMasterIdLst>
  <p:sldIdLst>
    <p:sldId xmlns:r="http://schemas.openxmlformats.org/officeDocument/2006/relationships" id="256" r:id="Rbde25bfb696341c5"/>
    <p:sldId xmlns:r="http://schemas.openxmlformats.org/officeDocument/2006/relationships" id="257" r:id="R505bdc49e0e345dd"/>
    <p:sldId xmlns:r="http://schemas.openxmlformats.org/officeDocument/2006/relationships" id="258" r:id="Re03b8c14da5c4439"/>
    <p:sldId xmlns:r="http://schemas.openxmlformats.org/officeDocument/2006/relationships" id="259" r:id="R1645916f83f444b0"/>
    <p:sldId xmlns:r="http://schemas.openxmlformats.org/officeDocument/2006/relationships" id="260" r:id="Re29a3624121f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a51e860ec4975" /><Relationship Type="http://schemas.openxmlformats.org/officeDocument/2006/relationships/slide" Target="/ppt/slides/slide1.xml" Id="Rbde25bfb696341c5" /><Relationship Type="http://schemas.openxmlformats.org/officeDocument/2006/relationships/slide" Target="/ppt/slides/slide2.xml" Id="R505bdc49e0e345dd" /><Relationship Type="http://schemas.openxmlformats.org/officeDocument/2006/relationships/slide" Target="/ppt/slides/slide3.xml" Id="Re03b8c14da5c4439" /><Relationship Type="http://schemas.openxmlformats.org/officeDocument/2006/relationships/slide" Target="/ppt/slides/slide4.xml" Id="R1645916f83f444b0" /><Relationship Type="http://schemas.openxmlformats.org/officeDocument/2006/relationships/slide" Target="/ppt/slides/slide5.xml" Id="Re29a3624121f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c79dd1ba24c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4a1590bde4c7a" /><Relationship Type="http://schemas.openxmlformats.org/officeDocument/2006/relationships/theme" Target="/ppt/slideMasters/theme/theme1.xml" Id="R47199bdccc0f40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4a1590bde4c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b6fa680bb4e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28d4c31e4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e6ab0a7cb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f54b60c35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b832a0161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SCB KONTORSYSTEMER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SCB KONTORSYSTEMER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979 528 310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