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8d7547e6ab47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3705f231f64d26"/>
  </p:sldMasterIdLst>
  <p:sldIdLst>
    <p:sldId xmlns:r="http://schemas.openxmlformats.org/officeDocument/2006/relationships" id="256" r:id="Rb5c705dde92f481c"/>
    <p:sldId xmlns:r="http://schemas.openxmlformats.org/officeDocument/2006/relationships" id="257" r:id="Radcdf42b6fc74bba"/>
    <p:sldId xmlns:r="http://schemas.openxmlformats.org/officeDocument/2006/relationships" id="258" r:id="Reb92e2afea40409f"/>
    <p:sldId xmlns:r="http://schemas.openxmlformats.org/officeDocument/2006/relationships" id="259" r:id="R3272d8466ac648d1"/>
    <p:sldId xmlns:r="http://schemas.openxmlformats.org/officeDocument/2006/relationships" id="260" r:id="Ra14d5636ed254d5b"/>
    <p:sldId xmlns:r="http://schemas.openxmlformats.org/officeDocument/2006/relationships" id="261" r:id="R740491429d6d44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3705f231f64d26" /><Relationship Type="http://schemas.openxmlformats.org/officeDocument/2006/relationships/slide" Target="/ppt/slides/slide1.xml" Id="Rb5c705dde92f481c" /><Relationship Type="http://schemas.openxmlformats.org/officeDocument/2006/relationships/slide" Target="/ppt/slides/slide2.xml" Id="Radcdf42b6fc74bba" /><Relationship Type="http://schemas.openxmlformats.org/officeDocument/2006/relationships/slide" Target="/ppt/slides/slide3.xml" Id="Reb92e2afea40409f" /><Relationship Type="http://schemas.openxmlformats.org/officeDocument/2006/relationships/slide" Target="/ppt/slides/slide4.xml" Id="R3272d8466ac648d1" /><Relationship Type="http://schemas.openxmlformats.org/officeDocument/2006/relationships/slide" Target="/ppt/slides/slide5.xml" Id="Ra14d5636ed254d5b" /><Relationship Type="http://schemas.openxmlformats.org/officeDocument/2006/relationships/slide" Target="/ppt/slides/slide6.xml" Id="R740491429d6d44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1bb874bc014b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964e6fd6340b4" /><Relationship Type="http://schemas.openxmlformats.org/officeDocument/2006/relationships/theme" Target="/ppt/slideMasters/theme/theme1.xml" Id="Raa877c3cf3a347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5964e6fd6340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9bc67f68f4c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72d0956d144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2c37d07174a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2e71d1a3b48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011a0fd4544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fc79581424a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HATLEVIK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HATLEVIK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HATLEVIK RØR AS ble etablert [år] og holder til i Fitjar.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HATLEVIK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HATLEVIK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HATLEVIK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7 975 126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3 087 427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4 433 656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HATLEVIK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Hegranesvegen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5419 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49 93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979 577 451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HATLEVIK RØR AS</a:t>
            </a:r>
          </a:p>
        </p:txBody>
      </p:sp>
    </p:spTree>
  </p:cSld>
  <p:clrMapOvr>
    <a:masterClrMapping xmlns:a="http://schemas.openxmlformats.org/drawingml/2006/main"/>
  </p:clrMapOvr>
</p:sld>
</file>