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18cdcb02a5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613d26be449f2"/>
  </p:sldMasterIdLst>
  <p:sldIdLst>
    <p:sldId xmlns:r="http://schemas.openxmlformats.org/officeDocument/2006/relationships" id="256" r:id="R0d6a8e9aeba04992"/>
    <p:sldId xmlns:r="http://schemas.openxmlformats.org/officeDocument/2006/relationships" id="257" r:id="R4668774112c140da"/>
    <p:sldId xmlns:r="http://schemas.openxmlformats.org/officeDocument/2006/relationships" id="258" r:id="Ra28a9afad2404ff4"/>
    <p:sldId xmlns:r="http://schemas.openxmlformats.org/officeDocument/2006/relationships" id="259" r:id="Rb143db05ad8044d2"/>
    <p:sldId xmlns:r="http://schemas.openxmlformats.org/officeDocument/2006/relationships" id="260" r:id="Re797df731b0044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613d26be449f2" /><Relationship Type="http://schemas.openxmlformats.org/officeDocument/2006/relationships/slide" Target="/ppt/slides/slide1.xml" Id="R0d6a8e9aeba04992" /><Relationship Type="http://schemas.openxmlformats.org/officeDocument/2006/relationships/slide" Target="/ppt/slides/slide2.xml" Id="R4668774112c140da" /><Relationship Type="http://schemas.openxmlformats.org/officeDocument/2006/relationships/slide" Target="/ppt/slides/slide3.xml" Id="Ra28a9afad2404ff4" /><Relationship Type="http://schemas.openxmlformats.org/officeDocument/2006/relationships/slide" Target="/ppt/slides/slide4.xml" Id="Rb143db05ad8044d2" /><Relationship Type="http://schemas.openxmlformats.org/officeDocument/2006/relationships/slide" Target="/ppt/slides/slide5.xml" Id="Re797df731b0044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7e55c5eb0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f6ea0e81446d" /><Relationship Type="http://schemas.openxmlformats.org/officeDocument/2006/relationships/theme" Target="/ppt/slideMasters/theme/theme1.xml" Id="R64edd4f3b450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5f6ea0e81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5d2944d0b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e7a29b810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96e287266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301877731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53cb6c5045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