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d6a5b9b12144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f3fe7118294a72"/>
  </p:sldMasterIdLst>
  <p:sldIdLst>
    <p:sldId xmlns:r="http://schemas.openxmlformats.org/officeDocument/2006/relationships" id="256" r:id="Re2cc48ed57d44174"/>
    <p:sldId xmlns:r="http://schemas.openxmlformats.org/officeDocument/2006/relationships" id="257" r:id="R08798f828d214437"/>
    <p:sldId xmlns:r="http://schemas.openxmlformats.org/officeDocument/2006/relationships" id="258" r:id="Red4e2b1cecb64265"/>
    <p:sldId xmlns:r="http://schemas.openxmlformats.org/officeDocument/2006/relationships" id="259" r:id="Rb089ce4338824e95"/>
    <p:sldId xmlns:r="http://schemas.openxmlformats.org/officeDocument/2006/relationships" id="260" r:id="Rad7ac9e780e54a95"/>
    <p:sldId xmlns:r="http://schemas.openxmlformats.org/officeDocument/2006/relationships" id="261" r:id="R1ccbe473128f4881"/>
    <p:sldId xmlns:r="http://schemas.openxmlformats.org/officeDocument/2006/relationships" id="262" r:id="R6fe5ef55ba7e47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3fe7118294a72" /><Relationship Type="http://schemas.openxmlformats.org/officeDocument/2006/relationships/slide" Target="/ppt/slides/slide1.xml" Id="Re2cc48ed57d44174" /><Relationship Type="http://schemas.openxmlformats.org/officeDocument/2006/relationships/slide" Target="/ppt/slides/slide2.xml" Id="R08798f828d214437" /><Relationship Type="http://schemas.openxmlformats.org/officeDocument/2006/relationships/slide" Target="/ppt/slides/slide3.xml" Id="Red4e2b1cecb64265" /><Relationship Type="http://schemas.openxmlformats.org/officeDocument/2006/relationships/slide" Target="/ppt/slides/slide4.xml" Id="Rb089ce4338824e95" /><Relationship Type="http://schemas.openxmlformats.org/officeDocument/2006/relationships/slide" Target="/ppt/slides/slide5.xml" Id="Rad7ac9e780e54a95" /><Relationship Type="http://schemas.openxmlformats.org/officeDocument/2006/relationships/slide" Target="/ppt/slides/slide6.xml" Id="R1ccbe473128f4881" /><Relationship Type="http://schemas.openxmlformats.org/officeDocument/2006/relationships/slide" Target="/ppt/slides/slide7.xml" Id="R6fe5ef55ba7e47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84ce1f485742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9c3a3130046ea" /><Relationship Type="http://schemas.openxmlformats.org/officeDocument/2006/relationships/theme" Target="/ppt/slideMasters/theme/theme1.xml" Id="Ra7484aea64024b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9c3a3130046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31460f7004e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25a5af3584c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c8d9b4bd5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e85707ea7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e3345ae974f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6a41dd21c4e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e64706a2a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BERGAN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BYGG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169 094 490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9 193 828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7 510 502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26 846 871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63 725 070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BERGAN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Solbjørgsdalen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20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www.berganbygg.no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BERGAN BYGG AS</a:t>
            </a:r>
          </a:p>
        </p:txBody>
      </p:sp>
    </p:spTree>
  </p:cSld>
  <p:clrMapOvr>
    <a:masterClrMapping xmlns:a="http://schemas.openxmlformats.org/drawingml/2006/main"/>
  </p:clrMapOvr>
</p:sld>
</file>