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ff4587d6ce4e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d9f373851446e5"/>
  </p:sldMasterIdLst>
  <p:sldIdLst>
    <p:sldId xmlns:r="http://schemas.openxmlformats.org/officeDocument/2006/relationships" id="256" r:id="R4c894511dbce4ef9"/>
    <p:sldId xmlns:r="http://schemas.openxmlformats.org/officeDocument/2006/relationships" id="257" r:id="R10df5c4cf418441f"/>
    <p:sldId xmlns:r="http://schemas.openxmlformats.org/officeDocument/2006/relationships" id="258" r:id="R3a42e5582f0a4912"/>
    <p:sldId xmlns:r="http://schemas.openxmlformats.org/officeDocument/2006/relationships" id="259" r:id="Rb7ef7092ce7c4e5f"/>
    <p:sldId xmlns:r="http://schemas.openxmlformats.org/officeDocument/2006/relationships" id="260" r:id="R562f63fc38784d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d9f373851446e5" /><Relationship Type="http://schemas.openxmlformats.org/officeDocument/2006/relationships/slide" Target="/ppt/slides/slide1.xml" Id="R4c894511dbce4ef9" /><Relationship Type="http://schemas.openxmlformats.org/officeDocument/2006/relationships/slide" Target="/ppt/slides/slide2.xml" Id="R10df5c4cf418441f" /><Relationship Type="http://schemas.openxmlformats.org/officeDocument/2006/relationships/slide" Target="/ppt/slides/slide3.xml" Id="R3a42e5582f0a4912" /><Relationship Type="http://schemas.openxmlformats.org/officeDocument/2006/relationships/slide" Target="/ppt/slides/slide4.xml" Id="Rb7ef7092ce7c4e5f" /><Relationship Type="http://schemas.openxmlformats.org/officeDocument/2006/relationships/slide" Target="/ppt/slides/slide5.xml" Id="R562f63fc38784d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6afa80b4c140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517a2c1e24bd1" /><Relationship Type="http://schemas.openxmlformats.org/officeDocument/2006/relationships/theme" Target="/ppt/slideMasters/theme/theme1.xml" Id="R1bd50cbf9e1c48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3517a2c1e24b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c966692a045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753c72c924d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8fa9f237243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d0620579a4c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34385218746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ARNE HUNSTAD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ARNE HUNSTAD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