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6281956f6649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49dd59b4ca4536"/>
  </p:sldMasterIdLst>
  <p:sldIdLst>
    <p:sldId xmlns:r="http://schemas.openxmlformats.org/officeDocument/2006/relationships" id="256" r:id="R6bc4a21129e34818"/>
    <p:sldId xmlns:r="http://schemas.openxmlformats.org/officeDocument/2006/relationships" id="257" r:id="R870d7b3d68f64cf2"/>
    <p:sldId xmlns:r="http://schemas.openxmlformats.org/officeDocument/2006/relationships" id="258" r:id="Rded6bbfc849c4434"/>
    <p:sldId xmlns:r="http://schemas.openxmlformats.org/officeDocument/2006/relationships" id="259" r:id="R169a76bce0ed4536"/>
    <p:sldId xmlns:r="http://schemas.openxmlformats.org/officeDocument/2006/relationships" id="260" r:id="R064ade3dd40641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49dd59b4ca4536" /><Relationship Type="http://schemas.openxmlformats.org/officeDocument/2006/relationships/slide" Target="/ppt/slides/slide1.xml" Id="R6bc4a21129e34818" /><Relationship Type="http://schemas.openxmlformats.org/officeDocument/2006/relationships/slide" Target="/ppt/slides/slide2.xml" Id="R870d7b3d68f64cf2" /><Relationship Type="http://schemas.openxmlformats.org/officeDocument/2006/relationships/slide" Target="/ppt/slides/slide3.xml" Id="Rded6bbfc849c4434" /><Relationship Type="http://schemas.openxmlformats.org/officeDocument/2006/relationships/slide" Target="/ppt/slides/slide4.xml" Id="R169a76bce0ed4536" /><Relationship Type="http://schemas.openxmlformats.org/officeDocument/2006/relationships/slide" Target="/ppt/slides/slide5.xml" Id="R064ade3dd40641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e67a8ad60944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81c769f1ed4c7d" /><Relationship Type="http://schemas.openxmlformats.org/officeDocument/2006/relationships/theme" Target="/ppt/slideMasters/theme/theme1.xml" Id="Rf34e3744deec4f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81c769f1ed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ada399b7742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77d7a48a64f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42f3a6b641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470e4bd940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8dccf463d46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BERGEN OUTLET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BERGEN OUTLET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979 922 213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BERGEN OUTLET AS</a:t>
            </a:r>
          </a:p>
        </p:txBody>
      </p:sp>
    </p:spTree>
  </p:cSld>
  <p:clrMapOvr>
    <a:masterClrMapping xmlns:a="http://schemas.openxmlformats.org/drawingml/2006/main"/>
  </p:clrMapOvr>
</p:sld>
</file>