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bd0c510cd45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8871e102f4845"/>
  </p:sldMasterIdLst>
  <p:sldIdLst>
    <p:sldId xmlns:r="http://schemas.openxmlformats.org/officeDocument/2006/relationships" id="256" r:id="R1fd60219c1d647bf"/>
    <p:sldId xmlns:r="http://schemas.openxmlformats.org/officeDocument/2006/relationships" id="257" r:id="R371b92d7dfd744db"/>
    <p:sldId xmlns:r="http://schemas.openxmlformats.org/officeDocument/2006/relationships" id="258" r:id="R38ef43c6ddc1486f"/>
    <p:sldId xmlns:r="http://schemas.openxmlformats.org/officeDocument/2006/relationships" id="259" r:id="R4cc1af94742c4bf4"/>
    <p:sldId xmlns:r="http://schemas.openxmlformats.org/officeDocument/2006/relationships" id="260" r:id="R83334ed1e6d4440a"/>
    <p:sldId xmlns:r="http://schemas.openxmlformats.org/officeDocument/2006/relationships" id="261" r:id="R52d78503466b441c"/>
    <p:sldId xmlns:r="http://schemas.openxmlformats.org/officeDocument/2006/relationships" id="262" r:id="Rd59aa9b9f47e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8871e102f4845" /><Relationship Type="http://schemas.openxmlformats.org/officeDocument/2006/relationships/slide" Target="/ppt/slides/slide1.xml" Id="R1fd60219c1d647bf" /><Relationship Type="http://schemas.openxmlformats.org/officeDocument/2006/relationships/slide" Target="/ppt/slides/slide2.xml" Id="R371b92d7dfd744db" /><Relationship Type="http://schemas.openxmlformats.org/officeDocument/2006/relationships/slide" Target="/ppt/slides/slide3.xml" Id="R38ef43c6ddc1486f" /><Relationship Type="http://schemas.openxmlformats.org/officeDocument/2006/relationships/slide" Target="/ppt/slides/slide4.xml" Id="R4cc1af94742c4bf4" /><Relationship Type="http://schemas.openxmlformats.org/officeDocument/2006/relationships/slide" Target="/ppt/slides/slide5.xml" Id="R83334ed1e6d4440a" /><Relationship Type="http://schemas.openxmlformats.org/officeDocument/2006/relationships/slide" Target="/ppt/slides/slide6.xml" Id="R52d78503466b441c" /><Relationship Type="http://schemas.openxmlformats.org/officeDocument/2006/relationships/slide" Target="/ppt/slides/slide7.xml" Id="Rd59aa9b9f47e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e1d17c02c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4cec7ff404389" /><Relationship Type="http://schemas.openxmlformats.org/officeDocument/2006/relationships/theme" Target="/ppt/slideMasters/theme/theme1.xml" Id="Recbc0e3576b5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54cec7ff40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9589f17a748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bf3a2c5b9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a4ce14b0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18a4a6ef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85eeba988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ece2c3c7b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cc29c22cf4f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VALLDAL GRØNT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 GRØNT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16 232 846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7 182 882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HÅKON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JAN OLE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JANGAARD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ARNE ØYVIND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URI RAYMOND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