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a2e459f404e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e6307c4bd4895"/>
  </p:sldMasterIdLst>
  <p:sldIdLst>
    <p:sldId xmlns:r="http://schemas.openxmlformats.org/officeDocument/2006/relationships" id="256" r:id="Red9808d7437240e9"/>
    <p:sldId xmlns:r="http://schemas.openxmlformats.org/officeDocument/2006/relationships" id="257" r:id="Rfc2d89043809413b"/>
    <p:sldId xmlns:r="http://schemas.openxmlformats.org/officeDocument/2006/relationships" id="258" r:id="Rbd624d7a5fe4441e"/>
    <p:sldId xmlns:r="http://schemas.openxmlformats.org/officeDocument/2006/relationships" id="259" r:id="R03b37d996d924017"/>
    <p:sldId xmlns:r="http://schemas.openxmlformats.org/officeDocument/2006/relationships" id="260" r:id="R0540ff9b436043f3"/>
    <p:sldId xmlns:r="http://schemas.openxmlformats.org/officeDocument/2006/relationships" id="261" r:id="R5112862cffc547ab"/>
    <p:sldId xmlns:r="http://schemas.openxmlformats.org/officeDocument/2006/relationships" id="262" r:id="Rc9de4c8236b7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e6307c4bd4895" /><Relationship Type="http://schemas.openxmlformats.org/officeDocument/2006/relationships/slide" Target="/ppt/slides/slide1.xml" Id="Red9808d7437240e9" /><Relationship Type="http://schemas.openxmlformats.org/officeDocument/2006/relationships/slide" Target="/ppt/slides/slide2.xml" Id="Rfc2d89043809413b" /><Relationship Type="http://schemas.openxmlformats.org/officeDocument/2006/relationships/slide" Target="/ppt/slides/slide3.xml" Id="Rbd624d7a5fe4441e" /><Relationship Type="http://schemas.openxmlformats.org/officeDocument/2006/relationships/slide" Target="/ppt/slides/slide4.xml" Id="R03b37d996d924017" /><Relationship Type="http://schemas.openxmlformats.org/officeDocument/2006/relationships/slide" Target="/ppt/slides/slide5.xml" Id="R0540ff9b436043f3" /><Relationship Type="http://schemas.openxmlformats.org/officeDocument/2006/relationships/slide" Target="/ppt/slides/slide6.xml" Id="R5112862cffc547ab" /><Relationship Type="http://schemas.openxmlformats.org/officeDocument/2006/relationships/slide" Target="/ppt/slides/slide7.xml" Id="Rc9de4c8236b7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96b55239c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231772994090" /><Relationship Type="http://schemas.openxmlformats.org/officeDocument/2006/relationships/theme" Target="/ppt/slideMasters/theme/theme1.xml" Id="R710ac91f4706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223177299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8e2ab1312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a564c384f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ccecb01a748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8a112ab28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c53ada738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cf93290c042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aec2aa40e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LIER EVERK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 EVERK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7 391 570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5 194 980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25 992 710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513 567 545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580 992 801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Lier Kommune, v/Per Hægstad, Vestsideveien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haegstad@online.no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979 933 134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