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a5657099e148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853069db9e4d97"/>
  </p:sldMasterIdLst>
  <p:sldIdLst>
    <p:sldId xmlns:r="http://schemas.openxmlformats.org/officeDocument/2006/relationships" id="256" r:id="Reb3f5b3c554f4104"/>
    <p:sldId xmlns:r="http://schemas.openxmlformats.org/officeDocument/2006/relationships" id="257" r:id="R4ba45b7c88f54669"/>
    <p:sldId xmlns:r="http://schemas.openxmlformats.org/officeDocument/2006/relationships" id="258" r:id="R07b659263588498c"/>
    <p:sldId xmlns:r="http://schemas.openxmlformats.org/officeDocument/2006/relationships" id="259" r:id="Rbe9201676a01426e"/>
    <p:sldId xmlns:r="http://schemas.openxmlformats.org/officeDocument/2006/relationships" id="260" r:id="R47c0349d367145be"/>
    <p:sldId xmlns:r="http://schemas.openxmlformats.org/officeDocument/2006/relationships" id="261" r:id="Re4c6ef4b438940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853069db9e4d97" /><Relationship Type="http://schemas.openxmlformats.org/officeDocument/2006/relationships/slide" Target="/ppt/slides/slide1.xml" Id="Reb3f5b3c554f4104" /><Relationship Type="http://schemas.openxmlformats.org/officeDocument/2006/relationships/slide" Target="/ppt/slides/slide2.xml" Id="R4ba45b7c88f54669" /><Relationship Type="http://schemas.openxmlformats.org/officeDocument/2006/relationships/slide" Target="/ppt/slides/slide3.xml" Id="R07b659263588498c" /><Relationship Type="http://schemas.openxmlformats.org/officeDocument/2006/relationships/slide" Target="/ppt/slides/slide4.xml" Id="Rbe9201676a01426e" /><Relationship Type="http://schemas.openxmlformats.org/officeDocument/2006/relationships/slide" Target="/ppt/slides/slide5.xml" Id="R47c0349d367145be" /><Relationship Type="http://schemas.openxmlformats.org/officeDocument/2006/relationships/slide" Target="/ppt/slides/slide6.xml" Id="Re4c6ef4b438940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ede7cb977947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0c5c3d4ad4cc8" /><Relationship Type="http://schemas.openxmlformats.org/officeDocument/2006/relationships/theme" Target="/ppt/slideMasters/theme/theme1.xml" Id="R7f1387a38c0f4d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30c5c3d4ad4c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e8e3dd9a64a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cdd214f2a4f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11543d1dd4c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357fdaad043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8a7c7656349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aa845ee9f4b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979 944 721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