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0a6eb4e10447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f2c337444f44b8"/>
  </p:sldMasterIdLst>
  <p:sldIdLst>
    <p:sldId xmlns:r="http://schemas.openxmlformats.org/officeDocument/2006/relationships" id="256" r:id="R6c4e16ce557a4d41"/>
    <p:sldId xmlns:r="http://schemas.openxmlformats.org/officeDocument/2006/relationships" id="257" r:id="Rc9da122220e44e71"/>
    <p:sldId xmlns:r="http://schemas.openxmlformats.org/officeDocument/2006/relationships" id="258" r:id="R529df5383f47481a"/>
    <p:sldId xmlns:r="http://schemas.openxmlformats.org/officeDocument/2006/relationships" id="259" r:id="R3f75f6ca43dd403c"/>
    <p:sldId xmlns:r="http://schemas.openxmlformats.org/officeDocument/2006/relationships" id="260" r:id="R06bf43c1b96a4604"/>
    <p:sldId xmlns:r="http://schemas.openxmlformats.org/officeDocument/2006/relationships" id="261" r:id="R70767c87005b4d96"/>
    <p:sldId xmlns:r="http://schemas.openxmlformats.org/officeDocument/2006/relationships" id="262" r:id="Rb1799c0daf0a4c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f2c337444f44b8" /><Relationship Type="http://schemas.openxmlformats.org/officeDocument/2006/relationships/slide" Target="/ppt/slides/slide1.xml" Id="R6c4e16ce557a4d41" /><Relationship Type="http://schemas.openxmlformats.org/officeDocument/2006/relationships/slide" Target="/ppt/slides/slide2.xml" Id="Rc9da122220e44e71" /><Relationship Type="http://schemas.openxmlformats.org/officeDocument/2006/relationships/slide" Target="/ppt/slides/slide3.xml" Id="R529df5383f47481a" /><Relationship Type="http://schemas.openxmlformats.org/officeDocument/2006/relationships/slide" Target="/ppt/slides/slide4.xml" Id="R3f75f6ca43dd403c" /><Relationship Type="http://schemas.openxmlformats.org/officeDocument/2006/relationships/slide" Target="/ppt/slides/slide5.xml" Id="R06bf43c1b96a4604" /><Relationship Type="http://schemas.openxmlformats.org/officeDocument/2006/relationships/slide" Target="/ppt/slides/slide6.xml" Id="R70767c87005b4d96" /><Relationship Type="http://schemas.openxmlformats.org/officeDocument/2006/relationships/slide" Target="/ppt/slides/slide7.xml" Id="Rb1799c0daf0a4c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0fe7652b543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f0d302671a44c0" /><Relationship Type="http://schemas.openxmlformats.org/officeDocument/2006/relationships/theme" Target="/ppt/slideMasters/theme/theme1.xml" Id="Re5ae43eca3374c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f0d302671a44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37af85bbd46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39a320a3a46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dba2c0a1b47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b79d62d5644b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de7d0ab5946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8878f640046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34a2032f64b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JOH-SYSTEM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JOH-SYSTEM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325 901 036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325 919 411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ASKO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Kalbakkvei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16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979 944 721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JOH-SYSTEM AS</a:t>
            </a:r>
          </a:p>
        </p:txBody>
      </p:sp>
    </p:spTree>
  </p:cSld>
  <p:clrMapOvr>
    <a:masterClrMapping xmlns:a="http://schemas.openxmlformats.org/drawingml/2006/main"/>
  </p:clrMapOvr>
</p:sld>
</file>