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8c4afcdfd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94610c032457f"/>
  </p:sldMasterIdLst>
  <p:sldIdLst>
    <p:sldId xmlns:r="http://schemas.openxmlformats.org/officeDocument/2006/relationships" id="256" r:id="R9e18a826b93a48e1"/>
    <p:sldId xmlns:r="http://schemas.openxmlformats.org/officeDocument/2006/relationships" id="257" r:id="R7957e0cd55084e8f"/>
    <p:sldId xmlns:r="http://schemas.openxmlformats.org/officeDocument/2006/relationships" id="258" r:id="R0b71e7b0dead4ae4"/>
    <p:sldId xmlns:r="http://schemas.openxmlformats.org/officeDocument/2006/relationships" id="259" r:id="R438046fa32014956"/>
    <p:sldId xmlns:r="http://schemas.openxmlformats.org/officeDocument/2006/relationships" id="260" r:id="R98e72dc305904032"/>
    <p:sldId xmlns:r="http://schemas.openxmlformats.org/officeDocument/2006/relationships" id="261" r:id="R72c651773d8e46e7"/>
    <p:sldId xmlns:r="http://schemas.openxmlformats.org/officeDocument/2006/relationships" id="262" r:id="R75a8893b8fc1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94610c032457f" /><Relationship Type="http://schemas.openxmlformats.org/officeDocument/2006/relationships/slide" Target="/ppt/slides/slide1.xml" Id="R9e18a826b93a48e1" /><Relationship Type="http://schemas.openxmlformats.org/officeDocument/2006/relationships/slide" Target="/ppt/slides/slide2.xml" Id="R7957e0cd55084e8f" /><Relationship Type="http://schemas.openxmlformats.org/officeDocument/2006/relationships/slide" Target="/ppt/slides/slide3.xml" Id="R0b71e7b0dead4ae4" /><Relationship Type="http://schemas.openxmlformats.org/officeDocument/2006/relationships/slide" Target="/ppt/slides/slide4.xml" Id="R438046fa32014956" /><Relationship Type="http://schemas.openxmlformats.org/officeDocument/2006/relationships/slide" Target="/ppt/slides/slide5.xml" Id="R98e72dc305904032" /><Relationship Type="http://schemas.openxmlformats.org/officeDocument/2006/relationships/slide" Target="/ppt/slides/slide6.xml" Id="R72c651773d8e46e7" /><Relationship Type="http://schemas.openxmlformats.org/officeDocument/2006/relationships/slide" Target="/ppt/slides/slide7.xml" Id="R75a8893b8fc1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fa007e102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294731ff54a86" /><Relationship Type="http://schemas.openxmlformats.org/officeDocument/2006/relationships/theme" Target="/ppt/slideMasters/theme/theme1.xml" Id="R1e3b9c0ca20740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294731ff5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3dadd76d7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79bc033c40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04a907813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c9f9fe45b4b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21ca08f2b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99dd887484e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e595f9ab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