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83057dfbaf40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e46899ff8f4b7a"/>
  </p:sldMasterIdLst>
  <p:sldIdLst>
    <p:sldId xmlns:r="http://schemas.openxmlformats.org/officeDocument/2006/relationships" id="256" r:id="R243636770e9f4869"/>
    <p:sldId xmlns:r="http://schemas.openxmlformats.org/officeDocument/2006/relationships" id="257" r:id="Rf7cd37d0d7ce4ff5"/>
    <p:sldId xmlns:r="http://schemas.openxmlformats.org/officeDocument/2006/relationships" id="258" r:id="Rfd9102322bc3448d"/>
    <p:sldId xmlns:r="http://schemas.openxmlformats.org/officeDocument/2006/relationships" id="259" r:id="R2745ede471224f31"/>
    <p:sldId xmlns:r="http://schemas.openxmlformats.org/officeDocument/2006/relationships" id="260" r:id="Rf2baef1a624344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e46899ff8f4b7a" /><Relationship Type="http://schemas.openxmlformats.org/officeDocument/2006/relationships/slide" Target="/ppt/slides/slide1.xml" Id="R243636770e9f4869" /><Relationship Type="http://schemas.openxmlformats.org/officeDocument/2006/relationships/slide" Target="/ppt/slides/slide2.xml" Id="Rf7cd37d0d7ce4ff5" /><Relationship Type="http://schemas.openxmlformats.org/officeDocument/2006/relationships/slide" Target="/ppt/slides/slide3.xml" Id="Rfd9102322bc3448d" /><Relationship Type="http://schemas.openxmlformats.org/officeDocument/2006/relationships/slide" Target="/ppt/slides/slide4.xml" Id="R2745ede471224f31" /><Relationship Type="http://schemas.openxmlformats.org/officeDocument/2006/relationships/slide" Target="/ppt/slides/slide5.xml" Id="Rf2baef1a624344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0fd8c771e941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e8683cdf34d40" /><Relationship Type="http://schemas.openxmlformats.org/officeDocument/2006/relationships/theme" Target="/ppt/slideMasters/theme/theme1.xml" Id="R7db8ee9f7abd4d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ce8683cdf34d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47edf589a4d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6b117159e45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68a72725e49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529e8e9ee4c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d58aa7d4d48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PROFIL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PROFIL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PROFIL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PROFIL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PROFIL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PROFIL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979 970 021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PROFIL AS</a:t>
            </a:r>
          </a:p>
        </p:txBody>
      </p:sp>
    </p:spTree>
  </p:cSld>
  <p:clrMapOvr>
    <a:masterClrMapping xmlns:a="http://schemas.openxmlformats.org/drawingml/2006/main"/>
  </p:clrMapOvr>
</p:sld>
</file>