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d7ba7f81474a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cbc1bc6bfb4fe4"/>
  </p:sldMasterIdLst>
  <p:sldIdLst>
    <p:sldId xmlns:r="http://schemas.openxmlformats.org/officeDocument/2006/relationships" id="256" r:id="Re7b462254f9a4ebd"/>
    <p:sldId xmlns:r="http://schemas.openxmlformats.org/officeDocument/2006/relationships" id="257" r:id="R9a69d50678e04925"/>
    <p:sldId xmlns:r="http://schemas.openxmlformats.org/officeDocument/2006/relationships" id="258" r:id="R62d11db9c6d04dad"/>
    <p:sldId xmlns:r="http://schemas.openxmlformats.org/officeDocument/2006/relationships" id="259" r:id="R032c49278716427e"/>
    <p:sldId xmlns:r="http://schemas.openxmlformats.org/officeDocument/2006/relationships" id="260" r:id="R530c180783ac4a03"/>
    <p:sldId xmlns:r="http://schemas.openxmlformats.org/officeDocument/2006/relationships" id="261" r:id="Rce986fdd11294709"/>
    <p:sldId xmlns:r="http://schemas.openxmlformats.org/officeDocument/2006/relationships" id="262" r:id="Rf9d213bef5a549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bc1bc6bfb4fe4" /><Relationship Type="http://schemas.openxmlformats.org/officeDocument/2006/relationships/slide" Target="/ppt/slides/slide1.xml" Id="Re7b462254f9a4ebd" /><Relationship Type="http://schemas.openxmlformats.org/officeDocument/2006/relationships/slide" Target="/ppt/slides/slide2.xml" Id="R9a69d50678e04925" /><Relationship Type="http://schemas.openxmlformats.org/officeDocument/2006/relationships/slide" Target="/ppt/slides/slide3.xml" Id="R62d11db9c6d04dad" /><Relationship Type="http://schemas.openxmlformats.org/officeDocument/2006/relationships/slide" Target="/ppt/slides/slide4.xml" Id="R032c49278716427e" /><Relationship Type="http://schemas.openxmlformats.org/officeDocument/2006/relationships/slide" Target="/ppt/slides/slide5.xml" Id="R530c180783ac4a03" /><Relationship Type="http://schemas.openxmlformats.org/officeDocument/2006/relationships/slide" Target="/ppt/slides/slide6.xml" Id="Rce986fdd11294709" /><Relationship Type="http://schemas.openxmlformats.org/officeDocument/2006/relationships/slide" Target="/ppt/slides/slide7.xml" Id="Rf9d213bef5a549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30bf092e248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c055316a1490f" /><Relationship Type="http://schemas.openxmlformats.org/officeDocument/2006/relationships/theme" Target="/ppt/slideMasters/theme/theme1.xml" Id="Re8bcc2bb661f4e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8c055316a149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db6e94ed34d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f675ca53942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cc45cb45143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214209cd844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7b8a8cc8a4f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55a8a7ba241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dc9e1aba74d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HOVDEN HYTTESERVICE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HOVDEN HYTTESERVICE AS ble etablert [år] og holder til i Hovden I Setesdal.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422 112 842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44 383 652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36 200 557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170 970 183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284 817 175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BREIVEGEN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PAASAN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Røyrvikvegen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4755 Hovden I Setesdal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93 95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979 975 902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HOVDEN HYTTESERVICE AS</a:t>
            </a:r>
          </a:p>
        </p:txBody>
      </p:sp>
    </p:spTree>
  </p:cSld>
  <p:clrMapOvr>
    <a:masterClrMapping xmlns:a="http://schemas.openxmlformats.org/drawingml/2006/main"/>
  </p:clrMapOvr>
</p:sld>
</file>