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de9fff7267341b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4a73340bde54727"/>
  </p:sldMasterIdLst>
  <p:sldIdLst>
    <p:sldId xmlns:r="http://schemas.openxmlformats.org/officeDocument/2006/relationships" id="256" r:id="Rc7aed1dcabe24e58"/>
    <p:sldId xmlns:r="http://schemas.openxmlformats.org/officeDocument/2006/relationships" id="257" r:id="Rca0bc8ef6f174247"/>
    <p:sldId xmlns:r="http://schemas.openxmlformats.org/officeDocument/2006/relationships" id="258" r:id="R674401a86c3140ae"/>
    <p:sldId xmlns:r="http://schemas.openxmlformats.org/officeDocument/2006/relationships" id="259" r:id="Ra3d30d2b2c4a4e03"/>
    <p:sldId xmlns:r="http://schemas.openxmlformats.org/officeDocument/2006/relationships" id="260" r:id="R798e1c95d6f4407c"/>
    <p:sldId xmlns:r="http://schemas.openxmlformats.org/officeDocument/2006/relationships" id="261" r:id="Re86b52ab91f443cd"/>
    <p:sldId xmlns:r="http://schemas.openxmlformats.org/officeDocument/2006/relationships" id="262" r:id="Rf37915d3a48c42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a73340bde54727" /><Relationship Type="http://schemas.openxmlformats.org/officeDocument/2006/relationships/slide" Target="/ppt/slides/slide1.xml" Id="Rc7aed1dcabe24e58" /><Relationship Type="http://schemas.openxmlformats.org/officeDocument/2006/relationships/slide" Target="/ppt/slides/slide2.xml" Id="Rca0bc8ef6f174247" /><Relationship Type="http://schemas.openxmlformats.org/officeDocument/2006/relationships/slide" Target="/ppt/slides/slide3.xml" Id="R674401a86c3140ae" /><Relationship Type="http://schemas.openxmlformats.org/officeDocument/2006/relationships/slide" Target="/ppt/slides/slide4.xml" Id="Ra3d30d2b2c4a4e03" /><Relationship Type="http://schemas.openxmlformats.org/officeDocument/2006/relationships/slide" Target="/ppt/slides/slide5.xml" Id="R798e1c95d6f4407c" /><Relationship Type="http://schemas.openxmlformats.org/officeDocument/2006/relationships/slide" Target="/ppt/slides/slide6.xml" Id="Re86b52ab91f443cd" /><Relationship Type="http://schemas.openxmlformats.org/officeDocument/2006/relationships/slide" Target="/ppt/slides/slide7.xml" Id="Rf37915d3a48c42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2a13996c5ca40f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43e68943974349" /><Relationship Type="http://schemas.openxmlformats.org/officeDocument/2006/relationships/theme" Target="/ppt/slideMasters/theme/theme1.xml" Id="R2dd0c5dd1f4a45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d43e6894397434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c32c5b6a10441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8595c9ee334b3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4a83e10c943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e8517d04f64d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b0838e2e6429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653424c349401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f5f6636df147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TØMRERMESTER KJETIL ERIKSEN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KJETIL ERIKSEN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38 420 242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1 446 055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−1 644 323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−2 181 946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8 742 080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KJETIL ERIKSEN HOLDING AS  –  34,0 %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ESPEN KRONLUND HOLDING AS  –  33,0 %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MATS ERIKSEN HOLDING AS  –  18,0 %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BIØRNSTAD KRISTOFFER T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MIKKEL LEVERSEN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MATRE MARKUS  –  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Collektivet, Ulvenveien 82E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22 41 79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980 019 829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TØMRERMESTER KJETIL ERIKSEN AS</a:t>
            </a:r>
          </a:p>
        </p:txBody>
      </p:sp>
    </p:spTree>
  </p:cSld>
  <p:clrMapOvr>
    <a:masterClrMapping xmlns:a="http://schemas.openxmlformats.org/drawingml/2006/main"/>
  </p:clrMapOvr>
</p:sld>
</file>